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2112" y="-9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 l="2664"/>
          <a:stretch>
            <a:fillRect/>
          </a:stretch>
        </p:blipFill>
        <p:spPr bwMode="auto">
          <a:xfrm>
            <a:off x="-45330" y="0"/>
            <a:ext cx="91893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1916832"/>
            <a:ext cx="5976664" cy="201622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Ознакомление дошкольников с природными ресурсами и профессиями родного края посредством образовательных терренкуров.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581128"/>
            <a:ext cx="8316416" cy="2276872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Воспитатель: Леонова А. В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., </a:t>
            </a:r>
          </a:p>
          <a:p>
            <a:pPr algn="r"/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Шумаева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И.В.</a:t>
            </a:r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МБДОУ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д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/с №7 «Солнышко», г. Топки</a:t>
            </a: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Ноябрь, 2022г.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2" cstate="print"/>
          <a:srcRect l="2664"/>
          <a:stretch>
            <a:fillRect/>
          </a:stretch>
        </p:blipFill>
        <p:spPr bwMode="auto">
          <a:xfrm>
            <a:off x="-45330" y="0"/>
            <a:ext cx="91893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СТРАТЕГИЯ РАЗВИТИЯ И ВОСПИТАНИЯ В РФ НА ПЕРИОД ДО 2025 ГОДА</a:t>
            </a:r>
            <a:endParaRPr lang="ru-RU" sz="32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572000" y="1412776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35696" y="1988840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Социальный заказ, необходимый государству и обществу</a:t>
            </a:r>
            <a:endParaRPr lang="ru-RU" sz="28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572000" y="2996952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59832" y="3645024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ВОСПИТАНИЕ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3203848" y="4221088"/>
            <a:ext cx="64807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292080" y="4221088"/>
            <a:ext cx="50405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15616" y="4941168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гражданин своей Родины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04048" y="4941168"/>
            <a:ext cx="3528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патриот с активной жизненной позицией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6" name="Picture 4" descr="http://poilovo.narod.ru/images/trr43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2420888"/>
            <a:ext cx="2123728" cy="2511508"/>
          </a:xfrm>
          <a:prstGeom prst="rect">
            <a:avLst/>
          </a:prstGeom>
          <a:noFill/>
        </p:spPr>
      </p:pic>
      <p:sp>
        <p:nvSpPr>
          <p:cNvPr id="3076" name="AutoShape 4" descr="https://pickimage.ru/wp-content/uploads/images/detskie/flag/flag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://kievo.yalobr.ru/wp-content/uploads/2021/08/catalog_item_image_367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241648">
            <a:off x="416746" y="2728941"/>
            <a:ext cx="1814646" cy="216024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 l="2664"/>
          <a:stretch>
            <a:fillRect/>
          </a:stretch>
        </p:blipFill>
        <p:spPr bwMode="auto">
          <a:xfrm>
            <a:off x="-45330" y="0"/>
            <a:ext cx="91893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04664"/>
            <a:ext cx="8553128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4000" dirty="0" smtClean="0"/>
              <a:t>   </a:t>
            </a:r>
            <a:r>
              <a:rPr lang="ru-RU" sz="36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Одна из задач на 2022-2023 учебный год: расширять у детей интерес к малой родине - Кузбассу через ознакомление с профессиями, связанными со спецификой родного края. </a:t>
            </a:r>
            <a:endParaRPr lang="ru-RU" sz="36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54" name="AutoShape 6" descr="https://i.pinimg.com/originals/81/36/9e/81369e2dbfadb995719e3b54be02ff8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https://i.pinimg.com/originals/81/36/9e/81369e2dbfadb995719e3b54be02ff8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3" name="AutoShape 15" descr="https://dislexia-online.ru/wp-content/uploads/2021/07/bigbook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5" name="AutoShape 17" descr="https://st3.depositphotos.com/2747043/17305/v/450/depositphotos_173051332-stock-illustration-boy-and-girls-read-boo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8" name="Picture 20" descr="https://avatars.mds.yandex.net/i?id=8deeb26eb6b6ac3e172da2229a23dc46-5710384-images-thumbs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7704" y="2852936"/>
            <a:ext cx="6408712" cy="427247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/>
          <a:srcRect l="2664"/>
          <a:stretch>
            <a:fillRect/>
          </a:stretch>
        </p:blipFill>
        <p:spPr bwMode="auto">
          <a:xfrm>
            <a:off x="-45330" y="0"/>
            <a:ext cx="91893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352928" cy="2952328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/>
              <a:t>Цель образовательного терренкура: </a:t>
            </a:r>
            <a:r>
              <a:rPr lang="ru-RU" sz="2800" dirty="0" smtClean="0"/>
              <a:t>оздоровление организма воспитанников, повышение уровня двигательной активности, познавательно-исследовательская деятельность детей и взрослых.</a:t>
            </a:r>
            <a:endParaRPr lang="ru-RU" sz="2800" dirty="0"/>
          </a:p>
        </p:txBody>
      </p:sp>
      <p:sp>
        <p:nvSpPr>
          <p:cNvPr id="17412" name="AutoShape 4" descr="https://thumbs.dreamstime.com/b/%D0%BA%D0%BE%D1%80%D0%B5%D0%BD%D1%8C-%D1%88%D0%B0%D1%80%D0%B6%D0%B0-%D0%B5%D1%80%D0%B5%D0%B2%D0%B0-701997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 descr="http://mkusharap.edusite.ru/images/223-2238109_camping-royalty-free-illustration-child-camp-vector-1-.png"/>
          <p:cNvPicPr>
            <a:picLocks noChangeAspect="1" noChangeArrowheads="1"/>
          </p:cNvPicPr>
          <p:nvPr/>
        </p:nvPicPr>
        <p:blipFill>
          <a:blip r:embed="rId3" cstate="print"/>
          <a:srcRect l="47512"/>
          <a:stretch>
            <a:fillRect/>
          </a:stretch>
        </p:blipFill>
        <p:spPr bwMode="auto">
          <a:xfrm>
            <a:off x="7740352" y="2132856"/>
            <a:ext cx="1187624" cy="1759560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2564904"/>
            <a:ext cx="8352928" cy="2952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2132856"/>
            <a:ext cx="813690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Задачи:</a:t>
            </a:r>
          </a:p>
          <a:p>
            <a:r>
              <a:rPr lang="ru-RU" sz="2400" dirty="0" smtClean="0"/>
              <a:t>-развивать интерес и любовь к родному краю;</a:t>
            </a:r>
          </a:p>
          <a:p>
            <a:r>
              <a:rPr lang="ru-RU" sz="2400" dirty="0" smtClean="0"/>
              <a:t>-поддерживать интерес детей к истории возникновения родного края;</a:t>
            </a:r>
          </a:p>
          <a:p>
            <a:r>
              <a:rPr lang="ru-RU" sz="2400" dirty="0" smtClean="0"/>
              <a:t>-способствовать развитию физических качеств  (ловкость, быстрота, гибкость), координации движений;</a:t>
            </a:r>
          </a:p>
          <a:p>
            <a:r>
              <a:rPr lang="ru-RU" sz="2400" dirty="0" smtClean="0"/>
              <a:t>-познакомить детей с профессиями работников цементного завода;</a:t>
            </a:r>
          </a:p>
          <a:p>
            <a:pPr algn="r"/>
            <a:r>
              <a:rPr lang="ru-RU" sz="2400" dirty="0" smtClean="0"/>
              <a:t>                  -воспитывать патриотические чувства,  уважение к людям разных профессий.</a:t>
            </a:r>
          </a:p>
          <a:p>
            <a:endParaRPr lang="ru-RU" dirty="0"/>
          </a:p>
        </p:txBody>
      </p:sp>
      <p:pic>
        <p:nvPicPr>
          <p:cNvPr id="12" name="Picture 2" descr="http://mkusharap.edusite.ru/images/223-2238109_camping-royalty-free-illustration-child-camp-vector-1-.png"/>
          <p:cNvPicPr>
            <a:picLocks noChangeAspect="1" noChangeArrowheads="1"/>
          </p:cNvPicPr>
          <p:nvPr/>
        </p:nvPicPr>
        <p:blipFill>
          <a:blip r:embed="rId4" cstate="print"/>
          <a:srcRect r="49653"/>
          <a:stretch>
            <a:fillRect/>
          </a:stretch>
        </p:blipFill>
        <p:spPr bwMode="auto">
          <a:xfrm>
            <a:off x="539552" y="5078418"/>
            <a:ext cx="1152128" cy="177958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 l="2664"/>
          <a:stretch>
            <a:fillRect/>
          </a:stretch>
        </p:blipFill>
        <p:spPr bwMode="auto">
          <a:xfrm>
            <a:off x="-45330" y="0"/>
            <a:ext cx="91893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3096344" cy="5145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340768"/>
            <a:ext cx="4788532" cy="5040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655168" y="33265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Природные ресурсы Кузбасса</a:t>
            </a:r>
            <a:endParaRPr lang="ru-RU" sz="36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2" cstate="print"/>
          <a:srcRect l="2664"/>
          <a:stretch>
            <a:fillRect/>
          </a:stretch>
        </p:blipFill>
        <p:spPr bwMode="auto">
          <a:xfrm>
            <a:off x="-45330" y="0"/>
            <a:ext cx="91893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4499992" y="2132856"/>
            <a:ext cx="0" cy="3960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83568" y="2060848"/>
            <a:ext cx="71287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23728" y="332656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Перспективный план работы </a:t>
            </a:r>
            <a:endParaRPr lang="ru-RU" sz="28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499992" y="1268760"/>
            <a:ext cx="0" cy="5760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3568" y="1196752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Природный ресурс – профессия </a:t>
            </a:r>
            <a:endParaRPr lang="ru-RU" sz="2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0032" y="1268760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Время реализации</a:t>
            </a:r>
            <a:endParaRPr lang="ru-RU" sz="2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1560" y="2348880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Известняк – рабочие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Топкинского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цементного завода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1560" y="3212976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Природа – художник, поэт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1560" y="3789040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Уголь - шахтёр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1560" y="4293096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Горы – лыжный спорт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1560" y="4797152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Тайга – лесничий, егерь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1560" y="5301208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Металлургия - металлург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1560" y="5877272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Сельское хозяйство - фермер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04048" y="2420888"/>
            <a:ext cx="17281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Октябрь</a:t>
            </a:r>
          </a:p>
          <a:p>
            <a:endParaRPr lang="ru-RU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5076056" y="3212976"/>
            <a:ext cx="17281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Ноябрь</a:t>
            </a:r>
          </a:p>
          <a:p>
            <a:endParaRPr lang="ru-RU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5076056" y="3789040"/>
            <a:ext cx="17281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Декабрь</a:t>
            </a:r>
          </a:p>
          <a:p>
            <a:endParaRPr lang="ru-RU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5076056" y="4293096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Январь</a:t>
            </a:r>
          </a:p>
          <a:p>
            <a:endParaRPr lang="ru-RU" sz="2000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5076056" y="4797152"/>
            <a:ext cx="17281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Февраль</a:t>
            </a:r>
          </a:p>
          <a:p>
            <a:endParaRPr lang="ru-RU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5076056" y="5301208"/>
            <a:ext cx="17281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Март</a:t>
            </a:r>
          </a:p>
          <a:p>
            <a:endParaRPr lang="ru-RU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5076056" y="5877272"/>
            <a:ext cx="17281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Апрель</a:t>
            </a:r>
          </a:p>
          <a:p>
            <a:endParaRPr lang="ru-RU" dirty="0" smtClean="0"/>
          </a:p>
        </p:txBody>
      </p:sp>
      <p:sp>
        <p:nvSpPr>
          <p:cNvPr id="18436" name="AutoShape 4" descr="https://e7.pngegg.com/pngimages/925/737/png-clipart-backpack-scouting-children-character-design-child-kid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8" name="AutoShape 6" descr="https://thumbs.dreamstime.com/b/%D0%BC%D0%B8%D0%BB%D1%8B%D0%B9-%D0%BC%D0%B0%D0%BB%D1%8C%D1%87%D0%B8%D0%BA-%D0%B2-%D0%BA%D0%BE%D1%81%D1%82%D1%8E%D0%BC%D0%B5-%D1%80%D0%B0%D0%B7%D0%B2%D0%B5%D0%B4%D1%87%D0%B8%D0%BA%D0%B0-%D1%81-%D1%80%D1%8E%D0%BA%D0%B7%D0%B0%D0%BA%D0%BE%D0%BC-%D0%B2%D0%BD%D0%B5%D1%88%D0%BD%D0%B5%D0%B9-%D0%B8%D0%BB%D0%BB%D1%8E%D1%81%D1%82%D1%80%D0%B0%D1%86%D0%B8%D0%B5%D0%B9-1066857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0" name="AutoShape 8" descr="https://thumbs.dreamstime.com/b/%D1%88%D0%B0%D1%80%D0%B6-%D1%80%D0%B0%D0%B7%D0%B2%D0%B5-%D1%87%D0%B8%D0%BA%D0%B0-%D0%BC%D0%B0-%D1%8C%D1%87%D0%B8%D0%BA%D0%B0-%D0%B5%D1%80%D0%B6%D0%B0-%D1%83%D0%BF%D1%83-9321237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5" name="AutoShape 13" descr="https://cdn141.picsart.com/32196185653321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8" name="AutoShape 16" descr="https://st4.depositphotos.com/1967477/24658/v/450/depositphotos_246588364-stock-illustration-vector-illustration-cartoon-farmer-holdin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52" name="AutoShape 20" descr="https://cdn1.vectorstock.com/i/1000x1000/08/25/boy-explorer-with-magnifying-glass-vector-215808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53" name="Picture 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370"/>
          <a:stretch>
            <a:fillRect/>
          </a:stretch>
        </p:blipFill>
        <p:spPr bwMode="auto">
          <a:xfrm>
            <a:off x="6588224" y="2636912"/>
            <a:ext cx="202243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 l="2664"/>
          <a:stretch>
            <a:fillRect/>
          </a:stretch>
        </p:blipFill>
        <p:spPr bwMode="auto">
          <a:xfrm>
            <a:off x="-45330" y="0"/>
            <a:ext cx="91893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 l="3289" r="14497" b="21075"/>
          <a:stretch>
            <a:fillRect/>
          </a:stretch>
        </p:blipFill>
        <p:spPr bwMode="auto">
          <a:xfrm>
            <a:off x="2843808" y="2780928"/>
            <a:ext cx="3600400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620688"/>
            <a:ext cx="1799862" cy="1349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548680"/>
            <a:ext cx="1656184" cy="2208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717032"/>
            <a:ext cx="1944216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620688"/>
            <a:ext cx="1712876" cy="2283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8" cstate="print"/>
          <a:srcRect b="16981"/>
          <a:stretch>
            <a:fillRect/>
          </a:stretch>
        </p:blipFill>
        <p:spPr bwMode="auto">
          <a:xfrm>
            <a:off x="6804248" y="3645024"/>
            <a:ext cx="1585453" cy="2924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 l="2664"/>
          <a:stretch>
            <a:fillRect/>
          </a:stretch>
        </p:blipFill>
        <p:spPr bwMode="auto">
          <a:xfrm>
            <a:off x="-45330" y="0"/>
            <a:ext cx="91893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63688" y="548680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Патриотическое воспитание</a:t>
            </a:r>
            <a:endParaRPr lang="ru-RU" sz="36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644008" y="1340768"/>
            <a:ext cx="0" cy="7955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9552" y="213285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</a:rPr>
              <a:t>систематическая и целенаправленная деятельность</a:t>
            </a:r>
            <a:endParaRPr lang="ru-RU" sz="2800" dirty="0">
              <a:ln>
                <a:solidFill>
                  <a:schemeClr val="accent3">
                    <a:lumMod val="50000"/>
                  </a:schemeClr>
                </a:solidFill>
              </a:ln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2051720" y="2636912"/>
            <a:ext cx="360040" cy="720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644008" y="2924944"/>
            <a:ext cx="0" cy="20162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516216" y="2708920"/>
            <a:ext cx="216024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95536" y="3501008"/>
            <a:ext cx="3563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высокое патриотическое сознание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99792" y="5157192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чувство верности своему Отечеству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92080" y="3356992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готовность к выполнению гражданского долга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2664"/>
          <a:stretch>
            <a:fillRect/>
          </a:stretch>
        </p:blipFill>
        <p:spPr bwMode="auto">
          <a:xfrm>
            <a:off x="-45330" y="0"/>
            <a:ext cx="91893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1143000"/>
          </a:xfrm>
        </p:spPr>
        <p:txBody>
          <a:bodyPr/>
          <a:lstStyle/>
          <a:p>
            <a:r>
              <a:rPr lang="ru-RU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Спасибо за внимание!</a:t>
            </a:r>
            <a:endParaRPr lang="ru-RU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240</Words>
  <Application>Microsoft Office PowerPoint</Application>
  <PresentationFormat>Экран (4:3)</PresentationFormat>
  <Paragraphs>43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Ознакомление дошкольников с природными ресурсами и профессиями родного края посредством образовательных терренкуров.</vt:lpstr>
      <vt:lpstr>СТРАТЕГИЯ РАЗВИТИЯ И ВОСПИТАНИЯ В РФ НА ПЕРИОД ДО 2025 ГОДА</vt:lpstr>
      <vt:lpstr>Слайд 3</vt:lpstr>
      <vt:lpstr>Цель образовательного терренкура: оздоровление организма воспитанников, повышение уровня двигательной активности, познавательно-исследовательская деятельность детей и взрослых.</vt:lpstr>
      <vt:lpstr>Слайд 5</vt:lpstr>
      <vt:lpstr>Слайд 6</vt:lpstr>
      <vt:lpstr>Слайд 7</vt:lpstr>
      <vt:lpstr>Слайд 8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Образовательный терренкур</dc:title>
  <cp:lastModifiedBy>Пользователь Windows</cp:lastModifiedBy>
  <cp:revision>7</cp:revision>
  <dcterms:modified xsi:type="dcterms:W3CDTF">2024-12-23T08:58:08Z</dcterms:modified>
</cp:coreProperties>
</file>