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62" r:id="rId5"/>
    <p:sldId id="261" r:id="rId6"/>
    <p:sldId id="263" r:id="rId7"/>
    <p:sldId id="271" r:id="rId8"/>
    <p:sldId id="259" r:id="rId9"/>
    <p:sldId id="268" r:id="rId10"/>
    <p:sldId id="264" r:id="rId11"/>
    <p:sldId id="266" r:id="rId12"/>
    <p:sldId id="267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4" autoAdjust="0"/>
    <p:restoredTop sz="94660"/>
  </p:normalViewPr>
  <p:slideViewPr>
    <p:cSldViewPr>
      <p:cViewPr varScale="1">
        <p:scale>
          <a:sx n="88" d="100"/>
          <a:sy n="88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4.1105439466605789E-2"/>
          <c:y val="0.18319877160830153"/>
          <c:w val="0.93830175696457085"/>
          <c:h val="0.6311176535940454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c:spPr>
          <c:dPt>
            <c:idx val="0"/>
            <c:spPr>
              <a:solidFill>
                <a:srgbClr val="FFC000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c:spPr>
          </c:dPt>
          <c:dPt>
            <c:idx val="1"/>
            <c:spPr>
              <a:solidFill>
                <a:srgbClr val="FFC000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0.12620095166337936"/>
                  <c:y val="-7.33965897314848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 </a:t>
                    </a:r>
                    <a:r>
                      <a:rPr lang="ru-RU" dirty="0" smtClean="0"/>
                      <a:t>минут до …Х дней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1DF-4A5C-A6DB-0A8E82E5C986}"/>
                </c:ext>
              </c:extLst>
            </c:dLbl>
            <c:dLbl>
              <c:idx val="1"/>
              <c:layout>
                <c:manualLayout>
                  <c:x val="0.15843624247643337"/>
                  <c:y val="-8.902925469057279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 </a:t>
                    </a:r>
                    <a:r>
                      <a:rPr lang="ru-RU" dirty="0" smtClean="0"/>
                      <a:t>до </a:t>
                    </a:r>
                    <a:r>
                      <a:rPr lang="ru-RU" dirty="0" smtClean="0"/>
                      <a:t>38 </a:t>
                    </a:r>
                    <a:r>
                      <a:rPr lang="ru-RU" dirty="0" smtClean="0"/>
                      <a:t>минут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397664236332406"/>
                      <c:h val="0.128188038866095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1DF-4A5C-A6DB-0A8E82E5C9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135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DF-4A5C-A6DB-0A8E82E5C986}"/>
            </c:ext>
          </c:extLst>
        </c:ser>
        <c:dLbls>
          <c:showVal val="1"/>
        </c:dLbls>
        <c:shape val="cylinder"/>
        <c:axId val="150084992"/>
        <c:axId val="150090880"/>
        <c:axId val="0"/>
      </c:bar3DChart>
      <c:catAx>
        <c:axId val="150084992"/>
        <c:scaling>
          <c:orientation val="minMax"/>
        </c:scaling>
        <c:axPos val="b"/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50090880"/>
        <c:crosses val="autoZero"/>
        <c:auto val="1"/>
        <c:lblAlgn val="ctr"/>
        <c:lblOffset val="100"/>
      </c:catAx>
      <c:valAx>
        <c:axId val="150090880"/>
        <c:scaling>
          <c:orientation val="minMax"/>
        </c:scaling>
        <c:delete val="1"/>
        <c:axPos val="l"/>
        <c:numFmt formatCode="0" sourceLinked="1"/>
        <c:tickLblPos val="nextTo"/>
        <c:crossAx val="1500849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b="0" cap="none" spc="0">
          <a:ln w="0"/>
          <a:solidFill>
            <a:schemeClr val="accent1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</a:defRPr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F98CFC-3288-4994-8089-831AD4CA7DE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6ED067AA-FF3B-4BE1-AA04-38BE6DE7BC1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latin typeface="Cambria" pitchFamily="18" charset="0"/>
            </a:rPr>
            <a:t>Региональный уровень</a:t>
          </a:r>
        </a:p>
        <a:p>
          <a:r>
            <a:rPr lang="ru-RU" sz="1600" b="1" dirty="0" smtClean="0">
              <a:latin typeface="Cambria" pitchFamily="18" charset="0"/>
            </a:rPr>
            <a:t>(не выявлены)</a:t>
          </a:r>
          <a:endParaRPr lang="ru-RU" sz="1600" b="1" dirty="0">
            <a:latin typeface="Cambria" pitchFamily="18" charset="0"/>
          </a:endParaRPr>
        </a:p>
      </dgm:t>
    </dgm:pt>
    <dgm:pt modelId="{63C728F6-6D2C-429F-A0F6-FE123A77DD9B}" type="parTrans" cxnId="{F2337EA1-C4BD-44DB-8488-BC1322494E0F}">
      <dgm:prSet/>
      <dgm:spPr/>
      <dgm:t>
        <a:bodyPr/>
        <a:lstStyle/>
        <a:p>
          <a:endParaRPr lang="ru-RU"/>
        </a:p>
      </dgm:t>
    </dgm:pt>
    <dgm:pt modelId="{1C7C2DF1-60F3-4620-87E5-959EE6EF41E3}" type="sibTrans" cxnId="{F2337EA1-C4BD-44DB-8488-BC1322494E0F}">
      <dgm:prSet/>
      <dgm:spPr/>
      <dgm:t>
        <a:bodyPr/>
        <a:lstStyle/>
        <a:p>
          <a:endParaRPr lang="ru-RU"/>
        </a:p>
      </dgm:t>
    </dgm:pt>
    <dgm:pt modelId="{C43DA905-5B03-4327-ACAB-0525AFA77519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600" b="1" dirty="0" smtClean="0">
              <a:latin typeface="Cambria" pitchFamily="18" charset="0"/>
            </a:rPr>
            <a:t>Уровень учреждения</a:t>
          </a:r>
        </a:p>
        <a:p>
          <a:endParaRPr lang="ru-RU" sz="1600" b="1" dirty="0" smtClean="0">
            <a:latin typeface="Cambria" pitchFamily="18" charset="0"/>
          </a:endParaRPr>
        </a:p>
        <a:p>
          <a:endParaRPr lang="ru-RU" sz="1600" b="1" dirty="0" smtClean="0">
            <a:latin typeface="Cambria" pitchFamily="18" charset="0"/>
          </a:endParaRPr>
        </a:p>
        <a:p>
          <a:endParaRPr lang="ru-RU" sz="1600" b="1" dirty="0">
            <a:latin typeface="Cambria" pitchFamily="18" charset="0"/>
          </a:endParaRPr>
        </a:p>
      </dgm:t>
    </dgm:pt>
    <dgm:pt modelId="{DB894439-8A60-4F10-B441-04CC5FAD795F}" type="parTrans" cxnId="{5CFDE2C3-BA48-46C8-BAF0-B4B766E03977}">
      <dgm:prSet/>
      <dgm:spPr/>
      <dgm:t>
        <a:bodyPr/>
        <a:lstStyle/>
        <a:p>
          <a:endParaRPr lang="ru-RU"/>
        </a:p>
      </dgm:t>
    </dgm:pt>
    <dgm:pt modelId="{EAAF95A6-03BB-4140-B2AE-3D86D6C5836C}" type="sibTrans" cxnId="{5CFDE2C3-BA48-46C8-BAF0-B4B766E03977}">
      <dgm:prSet/>
      <dgm:spPr/>
      <dgm:t>
        <a:bodyPr/>
        <a:lstStyle/>
        <a:p>
          <a:endParaRPr lang="ru-RU"/>
        </a:p>
      </dgm:t>
    </dgm:pt>
    <dgm:pt modelId="{D007950F-53A1-44A7-B685-2D6571DB0392}">
      <dgm:prSet custT="1"/>
      <dgm:spPr/>
      <dgm:t>
        <a:bodyPr/>
        <a:lstStyle/>
        <a:p>
          <a:endParaRPr lang="ru-RU" sz="1600" b="1" dirty="0" smtClean="0">
            <a:latin typeface="Cambria" pitchFamily="18" charset="0"/>
          </a:endParaRPr>
        </a:p>
        <a:p>
          <a:endParaRPr lang="ru-RU" sz="1600" b="1" dirty="0" smtClean="0">
            <a:latin typeface="Cambria" pitchFamily="18" charset="0"/>
          </a:endParaRPr>
        </a:p>
        <a:p>
          <a:endParaRPr lang="ru-RU" sz="1600" b="1" dirty="0" smtClean="0">
            <a:latin typeface="Cambria" pitchFamily="18" charset="0"/>
          </a:endParaRPr>
        </a:p>
        <a:p>
          <a:r>
            <a:rPr lang="ru-RU" sz="1600" b="1" dirty="0" smtClean="0">
              <a:latin typeface="Cambria" pitchFamily="18" charset="0"/>
            </a:rPr>
            <a:t>Федеральный уровень</a:t>
          </a:r>
        </a:p>
        <a:p>
          <a:r>
            <a:rPr lang="ru-RU" sz="1600" b="1" dirty="0" smtClean="0">
              <a:latin typeface="Cambria" pitchFamily="18" charset="0"/>
            </a:rPr>
            <a:t>(не выявлены)</a:t>
          </a:r>
          <a:endParaRPr lang="ru-RU" sz="1600" b="1" dirty="0">
            <a:latin typeface="Cambria" pitchFamily="18" charset="0"/>
          </a:endParaRPr>
        </a:p>
      </dgm:t>
    </dgm:pt>
    <dgm:pt modelId="{C2C5C91E-DF3F-412E-889A-6E939B9C8BF1}" type="parTrans" cxnId="{FB33317E-91F5-4C4F-9253-C7BAA28A139B}">
      <dgm:prSet/>
      <dgm:spPr/>
      <dgm:t>
        <a:bodyPr/>
        <a:lstStyle/>
        <a:p>
          <a:endParaRPr lang="ru-RU"/>
        </a:p>
      </dgm:t>
    </dgm:pt>
    <dgm:pt modelId="{E56560FD-6C21-4751-9A8A-CD860A6A262F}" type="sibTrans" cxnId="{FB33317E-91F5-4C4F-9253-C7BAA28A139B}">
      <dgm:prSet/>
      <dgm:spPr/>
      <dgm:t>
        <a:bodyPr/>
        <a:lstStyle/>
        <a:p>
          <a:endParaRPr lang="ru-RU"/>
        </a:p>
      </dgm:t>
    </dgm:pt>
    <dgm:pt modelId="{FBAF140D-DB04-4049-BA15-47B9761CAF34}" type="pres">
      <dgm:prSet presAssocID="{6FF98CFC-3288-4994-8089-831AD4CA7DE7}" presName="Name0" presStyleCnt="0">
        <dgm:presLayoutVars>
          <dgm:dir/>
          <dgm:animLvl val="lvl"/>
          <dgm:resizeHandles val="exact"/>
        </dgm:presLayoutVars>
      </dgm:prSet>
      <dgm:spPr/>
    </dgm:pt>
    <dgm:pt modelId="{215B1C41-4255-4C9D-80B0-1C4A949C71DD}" type="pres">
      <dgm:prSet presAssocID="{D007950F-53A1-44A7-B685-2D6571DB0392}" presName="Name8" presStyleCnt="0"/>
      <dgm:spPr/>
    </dgm:pt>
    <dgm:pt modelId="{451F7341-A85A-45E8-8519-CC4104688F58}" type="pres">
      <dgm:prSet presAssocID="{D007950F-53A1-44A7-B685-2D6571DB0392}" presName="level" presStyleLbl="node1" presStyleIdx="0" presStyleCnt="3" custScaleX="107469" custScaleY="130947" custLinFactNeighborY="81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57368-B166-4A84-B321-05D799E9E723}" type="pres">
      <dgm:prSet presAssocID="{D007950F-53A1-44A7-B685-2D6571DB039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A6EE1-B45C-458E-AF34-945729535025}" type="pres">
      <dgm:prSet presAssocID="{6ED067AA-FF3B-4BE1-AA04-38BE6DE7BC17}" presName="Name8" presStyleCnt="0"/>
      <dgm:spPr/>
    </dgm:pt>
    <dgm:pt modelId="{B37A8AF2-D2B3-4FBF-B31B-035790225F0D}" type="pres">
      <dgm:prSet presAssocID="{6ED067AA-FF3B-4BE1-AA04-38BE6DE7BC17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420B2-AA5A-4067-ADE2-F1D84BD5E527}" type="pres">
      <dgm:prSet presAssocID="{6ED067AA-FF3B-4BE1-AA04-38BE6DE7BC1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B85F8-05FC-4590-B53A-B5E3208329CD}" type="pres">
      <dgm:prSet presAssocID="{C43DA905-5B03-4327-ACAB-0525AFA77519}" presName="Name8" presStyleCnt="0"/>
      <dgm:spPr/>
    </dgm:pt>
    <dgm:pt modelId="{3CEC5C07-E95C-4320-A5AB-BB7BDF9A7C88}" type="pres">
      <dgm:prSet presAssocID="{C43DA905-5B03-4327-ACAB-0525AFA77519}" presName="level" presStyleLbl="node1" presStyleIdx="2" presStyleCnt="3" custScaleY="81285" custLinFactNeighborY="-13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904DD-BA0E-4A1F-9667-69DA2DCB455D}" type="pres">
      <dgm:prSet presAssocID="{C43DA905-5B03-4327-ACAB-0525AFA7751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FC3E03-D869-4904-A632-30D75E55D5B9}" type="presOf" srcId="{6ED067AA-FF3B-4BE1-AA04-38BE6DE7BC17}" destId="{B37A8AF2-D2B3-4FBF-B31B-035790225F0D}" srcOrd="0" destOrd="0" presId="urn:microsoft.com/office/officeart/2005/8/layout/pyramid1"/>
    <dgm:cxn modelId="{07FB1084-346D-4AD8-B843-5933417BF205}" type="presOf" srcId="{6FF98CFC-3288-4994-8089-831AD4CA7DE7}" destId="{FBAF140D-DB04-4049-BA15-47B9761CAF34}" srcOrd="0" destOrd="0" presId="urn:microsoft.com/office/officeart/2005/8/layout/pyramid1"/>
    <dgm:cxn modelId="{F122E6FF-CC60-4899-95BC-70A3E5188C80}" type="presOf" srcId="{D007950F-53A1-44A7-B685-2D6571DB0392}" destId="{451F7341-A85A-45E8-8519-CC4104688F58}" srcOrd="0" destOrd="0" presId="urn:microsoft.com/office/officeart/2005/8/layout/pyramid1"/>
    <dgm:cxn modelId="{990024FD-B43E-484E-9053-7BE9B4F87C75}" type="presOf" srcId="{6ED067AA-FF3B-4BE1-AA04-38BE6DE7BC17}" destId="{DDA420B2-AA5A-4067-ADE2-F1D84BD5E527}" srcOrd="1" destOrd="0" presId="urn:microsoft.com/office/officeart/2005/8/layout/pyramid1"/>
    <dgm:cxn modelId="{F2337EA1-C4BD-44DB-8488-BC1322494E0F}" srcId="{6FF98CFC-3288-4994-8089-831AD4CA7DE7}" destId="{6ED067AA-FF3B-4BE1-AA04-38BE6DE7BC17}" srcOrd="1" destOrd="0" parTransId="{63C728F6-6D2C-429F-A0F6-FE123A77DD9B}" sibTransId="{1C7C2DF1-60F3-4620-87E5-959EE6EF41E3}"/>
    <dgm:cxn modelId="{FB33317E-91F5-4C4F-9253-C7BAA28A139B}" srcId="{6FF98CFC-3288-4994-8089-831AD4CA7DE7}" destId="{D007950F-53A1-44A7-B685-2D6571DB0392}" srcOrd="0" destOrd="0" parTransId="{C2C5C91E-DF3F-412E-889A-6E939B9C8BF1}" sibTransId="{E56560FD-6C21-4751-9A8A-CD860A6A262F}"/>
    <dgm:cxn modelId="{ADAD74B5-917A-4944-8E8A-A6F86C22981F}" type="presOf" srcId="{C43DA905-5B03-4327-ACAB-0525AFA77519}" destId="{3CEC5C07-E95C-4320-A5AB-BB7BDF9A7C88}" srcOrd="0" destOrd="0" presId="urn:microsoft.com/office/officeart/2005/8/layout/pyramid1"/>
    <dgm:cxn modelId="{1B6EB145-2FC3-4AC5-8D03-A215DDE79682}" type="presOf" srcId="{C43DA905-5B03-4327-ACAB-0525AFA77519}" destId="{4C7904DD-BA0E-4A1F-9667-69DA2DCB455D}" srcOrd="1" destOrd="0" presId="urn:microsoft.com/office/officeart/2005/8/layout/pyramid1"/>
    <dgm:cxn modelId="{156E0D95-D030-4953-A06D-848CFE8EDA82}" type="presOf" srcId="{D007950F-53A1-44A7-B685-2D6571DB0392}" destId="{FD757368-B166-4A84-B321-05D799E9E723}" srcOrd="1" destOrd="0" presId="urn:microsoft.com/office/officeart/2005/8/layout/pyramid1"/>
    <dgm:cxn modelId="{5CFDE2C3-BA48-46C8-BAF0-B4B766E03977}" srcId="{6FF98CFC-3288-4994-8089-831AD4CA7DE7}" destId="{C43DA905-5B03-4327-ACAB-0525AFA77519}" srcOrd="2" destOrd="0" parTransId="{DB894439-8A60-4F10-B441-04CC5FAD795F}" sibTransId="{EAAF95A6-03BB-4140-B2AE-3D86D6C5836C}"/>
    <dgm:cxn modelId="{EC971723-A2DF-4EBF-9671-CA188D168008}" type="presParOf" srcId="{FBAF140D-DB04-4049-BA15-47B9761CAF34}" destId="{215B1C41-4255-4C9D-80B0-1C4A949C71DD}" srcOrd="0" destOrd="0" presId="urn:microsoft.com/office/officeart/2005/8/layout/pyramid1"/>
    <dgm:cxn modelId="{7B26DEAA-040B-4430-939D-9D65E9542A25}" type="presParOf" srcId="{215B1C41-4255-4C9D-80B0-1C4A949C71DD}" destId="{451F7341-A85A-45E8-8519-CC4104688F58}" srcOrd="0" destOrd="0" presId="urn:microsoft.com/office/officeart/2005/8/layout/pyramid1"/>
    <dgm:cxn modelId="{F458CFDB-0028-4481-BB85-209CAAF139D6}" type="presParOf" srcId="{215B1C41-4255-4C9D-80B0-1C4A949C71DD}" destId="{FD757368-B166-4A84-B321-05D799E9E723}" srcOrd="1" destOrd="0" presId="urn:microsoft.com/office/officeart/2005/8/layout/pyramid1"/>
    <dgm:cxn modelId="{D4A89FDF-0FD5-456B-83A0-B0C47577921C}" type="presParOf" srcId="{FBAF140D-DB04-4049-BA15-47B9761CAF34}" destId="{6F0A6EE1-B45C-458E-AF34-945729535025}" srcOrd="1" destOrd="0" presId="urn:microsoft.com/office/officeart/2005/8/layout/pyramid1"/>
    <dgm:cxn modelId="{59AE8737-3CDF-47C7-A05F-996B040F27F7}" type="presParOf" srcId="{6F0A6EE1-B45C-458E-AF34-945729535025}" destId="{B37A8AF2-D2B3-4FBF-B31B-035790225F0D}" srcOrd="0" destOrd="0" presId="urn:microsoft.com/office/officeart/2005/8/layout/pyramid1"/>
    <dgm:cxn modelId="{4D9B460E-B6E5-42D8-94C8-5452AA1A7986}" type="presParOf" srcId="{6F0A6EE1-B45C-458E-AF34-945729535025}" destId="{DDA420B2-AA5A-4067-ADE2-F1D84BD5E527}" srcOrd="1" destOrd="0" presId="urn:microsoft.com/office/officeart/2005/8/layout/pyramid1"/>
    <dgm:cxn modelId="{6CEBD060-7498-403F-8A78-B6DB8121B140}" type="presParOf" srcId="{FBAF140D-DB04-4049-BA15-47B9761CAF34}" destId="{0C1B85F8-05FC-4590-B53A-B5E3208329CD}" srcOrd="2" destOrd="0" presId="urn:microsoft.com/office/officeart/2005/8/layout/pyramid1"/>
    <dgm:cxn modelId="{0A1FCAFC-421C-4787-ABCD-F25DF1A9ABF5}" type="presParOf" srcId="{0C1B85F8-05FC-4590-B53A-B5E3208329CD}" destId="{3CEC5C07-E95C-4320-A5AB-BB7BDF9A7C88}" srcOrd="0" destOrd="0" presId="urn:microsoft.com/office/officeart/2005/8/layout/pyramid1"/>
    <dgm:cxn modelId="{BC70F3F0-160E-4785-B962-3C010A83A6A7}" type="presParOf" srcId="{0C1B85F8-05FC-4590-B53A-B5E3208329CD}" destId="{4C7904DD-BA0E-4A1F-9667-69DA2DCB455D}" srcOrd="1" destOrd="0" presId="urn:microsoft.com/office/officeart/2005/8/layout/pyramid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08BF39-83AC-4B1B-B0FC-63CD207FD5F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266BD03E-6DFE-457A-810A-9506575F1593}">
      <dgm:prSet phldrT="[Текст]" phldr="1"/>
      <dgm:spPr/>
      <dgm:t>
        <a:bodyPr/>
        <a:lstStyle/>
        <a:p>
          <a:endParaRPr lang="ru-RU" dirty="0"/>
        </a:p>
      </dgm:t>
    </dgm:pt>
    <dgm:pt modelId="{1558FACE-F7E2-4D21-9013-0BF03F3DEE0D}" type="parTrans" cxnId="{834BA1F5-FB90-4725-831B-51BD4B3959EF}">
      <dgm:prSet/>
      <dgm:spPr/>
      <dgm:t>
        <a:bodyPr/>
        <a:lstStyle/>
        <a:p>
          <a:endParaRPr lang="ru-RU"/>
        </a:p>
      </dgm:t>
    </dgm:pt>
    <dgm:pt modelId="{C0528625-D212-4EAD-9C51-D680758731EB}" type="sibTrans" cxnId="{834BA1F5-FB90-4725-831B-51BD4B3959EF}">
      <dgm:prSet/>
      <dgm:spPr/>
      <dgm:t>
        <a:bodyPr/>
        <a:lstStyle/>
        <a:p>
          <a:endParaRPr lang="ru-RU"/>
        </a:p>
      </dgm:t>
    </dgm:pt>
    <dgm:pt modelId="{60B48134-35D7-462D-B458-848726F01CC0}">
      <dgm:prSet phldrT="[Текст]" phldr="1"/>
      <dgm:spPr/>
      <dgm:t>
        <a:bodyPr/>
        <a:lstStyle/>
        <a:p>
          <a:endParaRPr lang="ru-RU" dirty="0"/>
        </a:p>
      </dgm:t>
    </dgm:pt>
    <dgm:pt modelId="{017A89ED-8E4C-4C05-8EB7-F971147AD8A0}" type="parTrans" cxnId="{252F63BB-F72E-4220-845D-206152D33FA8}">
      <dgm:prSet/>
      <dgm:spPr/>
      <dgm:t>
        <a:bodyPr/>
        <a:lstStyle/>
        <a:p>
          <a:endParaRPr lang="ru-RU"/>
        </a:p>
      </dgm:t>
    </dgm:pt>
    <dgm:pt modelId="{62404ABE-D14B-4F64-9DA4-3750CECA313B}" type="sibTrans" cxnId="{252F63BB-F72E-4220-845D-206152D33FA8}">
      <dgm:prSet/>
      <dgm:spPr/>
      <dgm:t>
        <a:bodyPr/>
        <a:lstStyle/>
        <a:p>
          <a:endParaRPr lang="ru-RU"/>
        </a:p>
      </dgm:t>
    </dgm:pt>
    <dgm:pt modelId="{1D19CC09-5D36-46D1-8D53-521F7C1F92C1}">
      <dgm:prSet phldrT="[Текст]" phldr="1"/>
      <dgm:spPr/>
      <dgm:t>
        <a:bodyPr/>
        <a:lstStyle/>
        <a:p>
          <a:endParaRPr lang="ru-RU" dirty="0"/>
        </a:p>
      </dgm:t>
    </dgm:pt>
    <dgm:pt modelId="{DF083421-C4F3-4667-A637-1CE573CB1E17}" type="parTrans" cxnId="{5383DC9B-23DA-4964-B2C9-0E53E2A03CBC}">
      <dgm:prSet/>
      <dgm:spPr/>
      <dgm:t>
        <a:bodyPr/>
        <a:lstStyle/>
        <a:p>
          <a:endParaRPr lang="ru-RU"/>
        </a:p>
      </dgm:t>
    </dgm:pt>
    <dgm:pt modelId="{F4BAFA2E-D5B7-4168-98CC-514BC86E5FDD}" type="sibTrans" cxnId="{5383DC9B-23DA-4964-B2C9-0E53E2A03CBC}">
      <dgm:prSet/>
      <dgm:spPr/>
      <dgm:t>
        <a:bodyPr/>
        <a:lstStyle/>
        <a:p>
          <a:endParaRPr lang="ru-RU"/>
        </a:p>
      </dgm:t>
    </dgm:pt>
    <dgm:pt modelId="{35988306-D3FA-431F-ACEB-E1C73CFA7513}">
      <dgm:prSet phldrT="[Текст]" phldr="1"/>
      <dgm:spPr/>
      <dgm:t>
        <a:bodyPr/>
        <a:lstStyle/>
        <a:p>
          <a:endParaRPr lang="ru-RU" dirty="0"/>
        </a:p>
      </dgm:t>
    </dgm:pt>
    <dgm:pt modelId="{24BC1625-8726-45D1-BED7-7CCB5F37DDDE}" type="parTrans" cxnId="{3BD60F08-D19D-4B82-B209-51002556F5C8}">
      <dgm:prSet/>
      <dgm:spPr/>
      <dgm:t>
        <a:bodyPr/>
        <a:lstStyle/>
        <a:p>
          <a:endParaRPr lang="ru-RU"/>
        </a:p>
      </dgm:t>
    </dgm:pt>
    <dgm:pt modelId="{E6FA31AE-D5F7-45F8-A6BA-0525F6DF0EDD}" type="sibTrans" cxnId="{3BD60F08-D19D-4B82-B209-51002556F5C8}">
      <dgm:prSet/>
      <dgm:spPr/>
      <dgm:t>
        <a:bodyPr/>
        <a:lstStyle/>
        <a:p>
          <a:endParaRPr lang="ru-RU"/>
        </a:p>
      </dgm:t>
    </dgm:pt>
    <dgm:pt modelId="{8151F4C3-63A0-4330-A8DA-775AC3A339DF}">
      <dgm:prSet phldrT="[Текст]" phldr="1"/>
      <dgm:spPr/>
      <dgm:t>
        <a:bodyPr/>
        <a:lstStyle/>
        <a:p>
          <a:endParaRPr lang="ru-RU" dirty="0"/>
        </a:p>
      </dgm:t>
    </dgm:pt>
    <dgm:pt modelId="{DF791B30-FB61-4089-BC9E-02E81DA19039}" type="parTrans" cxnId="{2C42A22D-4664-4BC3-BCDE-334576591D79}">
      <dgm:prSet/>
      <dgm:spPr/>
      <dgm:t>
        <a:bodyPr/>
        <a:lstStyle/>
        <a:p>
          <a:endParaRPr lang="ru-RU"/>
        </a:p>
      </dgm:t>
    </dgm:pt>
    <dgm:pt modelId="{630CE6B5-05E6-4CAF-81BE-10C30C132AA9}" type="sibTrans" cxnId="{2C42A22D-4664-4BC3-BCDE-334576591D79}">
      <dgm:prSet/>
      <dgm:spPr/>
      <dgm:t>
        <a:bodyPr/>
        <a:lstStyle/>
        <a:p>
          <a:endParaRPr lang="ru-RU"/>
        </a:p>
      </dgm:t>
    </dgm:pt>
    <dgm:pt modelId="{F1B673AB-53C4-44C4-BACA-DE2C0F764A91}" type="pres">
      <dgm:prSet presAssocID="{8F08BF39-83AC-4B1B-B0FC-63CD207FD5F3}" presName="cycle" presStyleCnt="0">
        <dgm:presLayoutVars>
          <dgm:dir/>
          <dgm:resizeHandles val="exact"/>
        </dgm:presLayoutVars>
      </dgm:prSet>
      <dgm:spPr/>
    </dgm:pt>
    <dgm:pt modelId="{E2BD5DF9-9421-4EAF-8E55-80F86085721D}" type="pres">
      <dgm:prSet presAssocID="{266BD03E-6DFE-457A-810A-9506575F1593}" presName="dummy" presStyleCnt="0"/>
      <dgm:spPr/>
    </dgm:pt>
    <dgm:pt modelId="{EA75420F-0A06-49E6-A8E2-3B97B3D6D84F}" type="pres">
      <dgm:prSet presAssocID="{266BD03E-6DFE-457A-810A-9506575F1593}" presName="node" presStyleLbl="revTx" presStyleIdx="0" presStyleCnt="5">
        <dgm:presLayoutVars>
          <dgm:bulletEnabled val="1"/>
        </dgm:presLayoutVars>
      </dgm:prSet>
      <dgm:spPr/>
    </dgm:pt>
    <dgm:pt modelId="{280D491E-411C-4D5A-8263-9F43CA5ED3C7}" type="pres">
      <dgm:prSet presAssocID="{C0528625-D212-4EAD-9C51-D680758731EB}" presName="sibTrans" presStyleLbl="node1" presStyleIdx="0" presStyleCnt="5"/>
      <dgm:spPr/>
    </dgm:pt>
    <dgm:pt modelId="{8647770A-3119-4781-9B82-6C61E2213150}" type="pres">
      <dgm:prSet presAssocID="{60B48134-35D7-462D-B458-848726F01CC0}" presName="dummy" presStyleCnt="0"/>
      <dgm:spPr/>
    </dgm:pt>
    <dgm:pt modelId="{051467AC-20E1-4572-B74F-CBAED312D9BD}" type="pres">
      <dgm:prSet presAssocID="{60B48134-35D7-462D-B458-848726F01CC0}" presName="node" presStyleLbl="revTx" presStyleIdx="1" presStyleCnt="5">
        <dgm:presLayoutVars>
          <dgm:bulletEnabled val="1"/>
        </dgm:presLayoutVars>
      </dgm:prSet>
      <dgm:spPr/>
    </dgm:pt>
    <dgm:pt modelId="{7E072763-6C76-43BF-8E98-42EE622EA469}" type="pres">
      <dgm:prSet presAssocID="{62404ABE-D14B-4F64-9DA4-3750CECA313B}" presName="sibTrans" presStyleLbl="node1" presStyleIdx="1" presStyleCnt="5"/>
      <dgm:spPr/>
    </dgm:pt>
    <dgm:pt modelId="{284C3B74-5E7C-4C0D-8A1E-D101AAF64B5F}" type="pres">
      <dgm:prSet presAssocID="{1D19CC09-5D36-46D1-8D53-521F7C1F92C1}" presName="dummy" presStyleCnt="0"/>
      <dgm:spPr/>
    </dgm:pt>
    <dgm:pt modelId="{F1726A0E-5F87-4EF1-8717-FE28900253FB}" type="pres">
      <dgm:prSet presAssocID="{1D19CC09-5D36-46D1-8D53-521F7C1F92C1}" presName="node" presStyleLbl="revTx" presStyleIdx="2" presStyleCnt="5">
        <dgm:presLayoutVars>
          <dgm:bulletEnabled val="1"/>
        </dgm:presLayoutVars>
      </dgm:prSet>
      <dgm:spPr/>
    </dgm:pt>
    <dgm:pt modelId="{3042E8A6-053D-4181-9DAE-AD6FAB76F399}" type="pres">
      <dgm:prSet presAssocID="{F4BAFA2E-D5B7-4168-98CC-514BC86E5FDD}" presName="sibTrans" presStyleLbl="node1" presStyleIdx="2" presStyleCnt="5"/>
      <dgm:spPr/>
    </dgm:pt>
    <dgm:pt modelId="{DC6A1B22-DF4E-41C6-97AF-5B26A532390B}" type="pres">
      <dgm:prSet presAssocID="{35988306-D3FA-431F-ACEB-E1C73CFA7513}" presName="dummy" presStyleCnt="0"/>
      <dgm:spPr/>
    </dgm:pt>
    <dgm:pt modelId="{BB86DCF2-9DE5-4C58-9354-3E1A13E0F258}" type="pres">
      <dgm:prSet presAssocID="{35988306-D3FA-431F-ACEB-E1C73CFA7513}" presName="node" presStyleLbl="revTx" presStyleIdx="3" presStyleCnt="5">
        <dgm:presLayoutVars>
          <dgm:bulletEnabled val="1"/>
        </dgm:presLayoutVars>
      </dgm:prSet>
      <dgm:spPr/>
    </dgm:pt>
    <dgm:pt modelId="{94B01749-1503-4446-A7EA-B68D45F5D040}" type="pres">
      <dgm:prSet presAssocID="{E6FA31AE-D5F7-45F8-A6BA-0525F6DF0EDD}" presName="sibTrans" presStyleLbl="node1" presStyleIdx="3" presStyleCnt="5"/>
      <dgm:spPr/>
    </dgm:pt>
    <dgm:pt modelId="{61408DC9-20C1-42C9-B4BB-5B436A2CE648}" type="pres">
      <dgm:prSet presAssocID="{8151F4C3-63A0-4330-A8DA-775AC3A339DF}" presName="dummy" presStyleCnt="0"/>
      <dgm:spPr/>
    </dgm:pt>
    <dgm:pt modelId="{B16D517A-CAB1-47E9-82FF-C96E1B588232}" type="pres">
      <dgm:prSet presAssocID="{8151F4C3-63A0-4330-A8DA-775AC3A339DF}" presName="node" presStyleLbl="revTx" presStyleIdx="4" presStyleCnt="5">
        <dgm:presLayoutVars>
          <dgm:bulletEnabled val="1"/>
        </dgm:presLayoutVars>
      </dgm:prSet>
      <dgm:spPr/>
    </dgm:pt>
    <dgm:pt modelId="{0B591646-7CA1-48D1-A477-4B2715621F19}" type="pres">
      <dgm:prSet presAssocID="{630CE6B5-05E6-4CAF-81BE-10C30C132AA9}" presName="sibTrans" presStyleLbl="node1" presStyleIdx="4" presStyleCnt="5"/>
      <dgm:spPr/>
    </dgm:pt>
  </dgm:ptLst>
  <dgm:cxnLst>
    <dgm:cxn modelId="{2D446152-52C1-4920-A248-959D33D276EB}" type="presOf" srcId="{F4BAFA2E-D5B7-4168-98CC-514BC86E5FDD}" destId="{3042E8A6-053D-4181-9DAE-AD6FAB76F399}" srcOrd="0" destOrd="0" presId="urn:microsoft.com/office/officeart/2005/8/layout/cycle1"/>
    <dgm:cxn modelId="{8932B940-8993-4C48-8721-429E0946516D}" type="presOf" srcId="{630CE6B5-05E6-4CAF-81BE-10C30C132AA9}" destId="{0B591646-7CA1-48D1-A477-4B2715621F19}" srcOrd="0" destOrd="0" presId="urn:microsoft.com/office/officeart/2005/8/layout/cycle1"/>
    <dgm:cxn modelId="{8C529581-D6E5-4275-AAAF-868CEF4F1B21}" type="presOf" srcId="{E6FA31AE-D5F7-45F8-A6BA-0525F6DF0EDD}" destId="{94B01749-1503-4446-A7EA-B68D45F5D040}" srcOrd="0" destOrd="0" presId="urn:microsoft.com/office/officeart/2005/8/layout/cycle1"/>
    <dgm:cxn modelId="{2C9419C9-9380-435D-BD05-C216F7F6B2B1}" type="presOf" srcId="{8F08BF39-83AC-4B1B-B0FC-63CD207FD5F3}" destId="{F1B673AB-53C4-44C4-BACA-DE2C0F764A91}" srcOrd="0" destOrd="0" presId="urn:microsoft.com/office/officeart/2005/8/layout/cycle1"/>
    <dgm:cxn modelId="{834BA1F5-FB90-4725-831B-51BD4B3959EF}" srcId="{8F08BF39-83AC-4B1B-B0FC-63CD207FD5F3}" destId="{266BD03E-6DFE-457A-810A-9506575F1593}" srcOrd="0" destOrd="0" parTransId="{1558FACE-F7E2-4D21-9013-0BF03F3DEE0D}" sibTransId="{C0528625-D212-4EAD-9C51-D680758731EB}"/>
    <dgm:cxn modelId="{5383DC9B-23DA-4964-B2C9-0E53E2A03CBC}" srcId="{8F08BF39-83AC-4B1B-B0FC-63CD207FD5F3}" destId="{1D19CC09-5D36-46D1-8D53-521F7C1F92C1}" srcOrd="2" destOrd="0" parTransId="{DF083421-C4F3-4667-A637-1CE573CB1E17}" sibTransId="{F4BAFA2E-D5B7-4168-98CC-514BC86E5FDD}"/>
    <dgm:cxn modelId="{ACB49717-504A-41B3-B1FE-13E2060F8B45}" type="presOf" srcId="{266BD03E-6DFE-457A-810A-9506575F1593}" destId="{EA75420F-0A06-49E6-A8E2-3B97B3D6D84F}" srcOrd="0" destOrd="0" presId="urn:microsoft.com/office/officeart/2005/8/layout/cycle1"/>
    <dgm:cxn modelId="{121219BC-FA5C-4AB1-91F7-829448BDD940}" type="presOf" srcId="{35988306-D3FA-431F-ACEB-E1C73CFA7513}" destId="{BB86DCF2-9DE5-4C58-9354-3E1A13E0F258}" srcOrd="0" destOrd="0" presId="urn:microsoft.com/office/officeart/2005/8/layout/cycle1"/>
    <dgm:cxn modelId="{2219E701-F0C9-4215-8FB4-3054521B1FC5}" type="presOf" srcId="{1D19CC09-5D36-46D1-8D53-521F7C1F92C1}" destId="{F1726A0E-5F87-4EF1-8717-FE28900253FB}" srcOrd="0" destOrd="0" presId="urn:microsoft.com/office/officeart/2005/8/layout/cycle1"/>
    <dgm:cxn modelId="{791397AD-18F5-4379-AD2C-73747CCCF251}" type="presOf" srcId="{62404ABE-D14B-4F64-9DA4-3750CECA313B}" destId="{7E072763-6C76-43BF-8E98-42EE622EA469}" srcOrd="0" destOrd="0" presId="urn:microsoft.com/office/officeart/2005/8/layout/cycle1"/>
    <dgm:cxn modelId="{8762EA4C-C66D-4415-84EE-6B6607918D30}" type="presOf" srcId="{8151F4C3-63A0-4330-A8DA-775AC3A339DF}" destId="{B16D517A-CAB1-47E9-82FF-C96E1B588232}" srcOrd="0" destOrd="0" presId="urn:microsoft.com/office/officeart/2005/8/layout/cycle1"/>
    <dgm:cxn modelId="{3A483C23-9C40-4137-B2C5-CDD71A790DD3}" type="presOf" srcId="{C0528625-D212-4EAD-9C51-D680758731EB}" destId="{280D491E-411C-4D5A-8263-9F43CA5ED3C7}" srcOrd="0" destOrd="0" presId="urn:microsoft.com/office/officeart/2005/8/layout/cycle1"/>
    <dgm:cxn modelId="{2C42A22D-4664-4BC3-BCDE-334576591D79}" srcId="{8F08BF39-83AC-4B1B-B0FC-63CD207FD5F3}" destId="{8151F4C3-63A0-4330-A8DA-775AC3A339DF}" srcOrd="4" destOrd="0" parTransId="{DF791B30-FB61-4089-BC9E-02E81DA19039}" sibTransId="{630CE6B5-05E6-4CAF-81BE-10C30C132AA9}"/>
    <dgm:cxn modelId="{252F63BB-F72E-4220-845D-206152D33FA8}" srcId="{8F08BF39-83AC-4B1B-B0FC-63CD207FD5F3}" destId="{60B48134-35D7-462D-B458-848726F01CC0}" srcOrd="1" destOrd="0" parTransId="{017A89ED-8E4C-4C05-8EB7-F971147AD8A0}" sibTransId="{62404ABE-D14B-4F64-9DA4-3750CECA313B}"/>
    <dgm:cxn modelId="{3BD60F08-D19D-4B82-B209-51002556F5C8}" srcId="{8F08BF39-83AC-4B1B-B0FC-63CD207FD5F3}" destId="{35988306-D3FA-431F-ACEB-E1C73CFA7513}" srcOrd="3" destOrd="0" parTransId="{24BC1625-8726-45D1-BED7-7CCB5F37DDDE}" sibTransId="{E6FA31AE-D5F7-45F8-A6BA-0525F6DF0EDD}"/>
    <dgm:cxn modelId="{406E0D68-A16C-4724-9C43-3EDA2DC018D5}" type="presOf" srcId="{60B48134-35D7-462D-B458-848726F01CC0}" destId="{051467AC-20E1-4572-B74F-CBAED312D9BD}" srcOrd="0" destOrd="0" presId="urn:microsoft.com/office/officeart/2005/8/layout/cycle1"/>
    <dgm:cxn modelId="{E3FBE25B-B158-4632-BC44-6F70DD5F58A3}" type="presParOf" srcId="{F1B673AB-53C4-44C4-BACA-DE2C0F764A91}" destId="{E2BD5DF9-9421-4EAF-8E55-80F86085721D}" srcOrd="0" destOrd="0" presId="urn:microsoft.com/office/officeart/2005/8/layout/cycle1"/>
    <dgm:cxn modelId="{21ECC155-FF80-4B2F-A4FD-2438CE13E237}" type="presParOf" srcId="{F1B673AB-53C4-44C4-BACA-DE2C0F764A91}" destId="{EA75420F-0A06-49E6-A8E2-3B97B3D6D84F}" srcOrd="1" destOrd="0" presId="urn:microsoft.com/office/officeart/2005/8/layout/cycle1"/>
    <dgm:cxn modelId="{91C53C56-DCD7-4C0D-9D94-814C19A5F82E}" type="presParOf" srcId="{F1B673AB-53C4-44C4-BACA-DE2C0F764A91}" destId="{280D491E-411C-4D5A-8263-9F43CA5ED3C7}" srcOrd="2" destOrd="0" presId="urn:microsoft.com/office/officeart/2005/8/layout/cycle1"/>
    <dgm:cxn modelId="{70BEC339-8006-410F-BC48-E2987F6297C7}" type="presParOf" srcId="{F1B673AB-53C4-44C4-BACA-DE2C0F764A91}" destId="{8647770A-3119-4781-9B82-6C61E2213150}" srcOrd="3" destOrd="0" presId="urn:microsoft.com/office/officeart/2005/8/layout/cycle1"/>
    <dgm:cxn modelId="{021A2142-422A-4DF6-BDE3-8931CC484ED8}" type="presParOf" srcId="{F1B673AB-53C4-44C4-BACA-DE2C0F764A91}" destId="{051467AC-20E1-4572-B74F-CBAED312D9BD}" srcOrd="4" destOrd="0" presId="urn:microsoft.com/office/officeart/2005/8/layout/cycle1"/>
    <dgm:cxn modelId="{B68DD9D8-6D8A-4C01-B061-358E5302CC31}" type="presParOf" srcId="{F1B673AB-53C4-44C4-BACA-DE2C0F764A91}" destId="{7E072763-6C76-43BF-8E98-42EE622EA469}" srcOrd="5" destOrd="0" presId="urn:microsoft.com/office/officeart/2005/8/layout/cycle1"/>
    <dgm:cxn modelId="{088606E4-C677-4686-AD3A-D1B25108E6BE}" type="presParOf" srcId="{F1B673AB-53C4-44C4-BACA-DE2C0F764A91}" destId="{284C3B74-5E7C-4C0D-8A1E-D101AAF64B5F}" srcOrd="6" destOrd="0" presId="urn:microsoft.com/office/officeart/2005/8/layout/cycle1"/>
    <dgm:cxn modelId="{C06902AF-3982-4108-91C3-AA1EF035F99C}" type="presParOf" srcId="{F1B673AB-53C4-44C4-BACA-DE2C0F764A91}" destId="{F1726A0E-5F87-4EF1-8717-FE28900253FB}" srcOrd="7" destOrd="0" presId="urn:microsoft.com/office/officeart/2005/8/layout/cycle1"/>
    <dgm:cxn modelId="{2BD6B1AB-5CB9-444D-B8FF-8A51923E9369}" type="presParOf" srcId="{F1B673AB-53C4-44C4-BACA-DE2C0F764A91}" destId="{3042E8A6-053D-4181-9DAE-AD6FAB76F399}" srcOrd="8" destOrd="0" presId="urn:microsoft.com/office/officeart/2005/8/layout/cycle1"/>
    <dgm:cxn modelId="{AAB5AC94-DBC3-47CD-B2E7-2F01850DA16E}" type="presParOf" srcId="{F1B673AB-53C4-44C4-BACA-DE2C0F764A91}" destId="{DC6A1B22-DF4E-41C6-97AF-5B26A532390B}" srcOrd="9" destOrd="0" presId="urn:microsoft.com/office/officeart/2005/8/layout/cycle1"/>
    <dgm:cxn modelId="{CAB47694-F778-475E-B885-F54829785C10}" type="presParOf" srcId="{F1B673AB-53C4-44C4-BACA-DE2C0F764A91}" destId="{BB86DCF2-9DE5-4C58-9354-3E1A13E0F258}" srcOrd="10" destOrd="0" presId="urn:microsoft.com/office/officeart/2005/8/layout/cycle1"/>
    <dgm:cxn modelId="{44416338-9368-418F-B692-83A82F828C70}" type="presParOf" srcId="{F1B673AB-53C4-44C4-BACA-DE2C0F764A91}" destId="{94B01749-1503-4446-A7EA-B68D45F5D040}" srcOrd="11" destOrd="0" presId="urn:microsoft.com/office/officeart/2005/8/layout/cycle1"/>
    <dgm:cxn modelId="{397BA865-429F-4156-9B69-EF95E30F4AD3}" type="presParOf" srcId="{F1B673AB-53C4-44C4-BACA-DE2C0F764A91}" destId="{61408DC9-20C1-42C9-B4BB-5B436A2CE648}" srcOrd="12" destOrd="0" presId="urn:microsoft.com/office/officeart/2005/8/layout/cycle1"/>
    <dgm:cxn modelId="{4A54EADB-7D23-4F4A-A12C-BF9EC2DB91AD}" type="presParOf" srcId="{F1B673AB-53C4-44C4-BACA-DE2C0F764A91}" destId="{B16D517A-CAB1-47E9-82FF-C96E1B588232}" srcOrd="13" destOrd="0" presId="urn:microsoft.com/office/officeart/2005/8/layout/cycle1"/>
    <dgm:cxn modelId="{4574ADD8-E36C-485D-B2CD-C1BB967CCAED}" type="presParOf" srcId="{F1B673AB-53C4-44C4-BACA-DE2C0F764A91}" destId="{0B591646-7CA1-48D1-A477-4B2715621F19}" srcOrd="14" destOrd="0" presId="urn:microsoft.com/office/officeart/2005/8/layout/cycle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A313C5-CF7D-4446-A6D1-6FFC61E3F9F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A09839-97E3-46E5-95AD-0A2C3944D84B}">
      <dgm:prSet phldrT="[Текст]"/>
      <dgm:spPr/>
      <dgm:t>
        <a:bodyPr/>
        <a:lstStyle/>
        <a:p>
          <a:r>
            <a:rPr lang="ru-RU" b="1" dirty="0" smtClean="0"/>
            <a:t>3.</a:t>
          </a:r>
        </a:p>
        <a:p>
          <a:r>
            <a:rPr lang="ru-RU" b="1" dirty="0" smtClean="0"/>
            <a:t>Привлечение других людей </a:t>
          </a:r>
          <a:endParaRPr lang="ru-RU" b="1" dirty="0"/>
        </a:p>
      </dgm:t>
    </dgm:pt>
    <dgm:pt modelId="{6BAF9845-AF17-486C-B553-BC850E6161E9}" type="parTrans" cxnId="{8B7D946B-BA18-46CA-9763-A87D2BEC5393}">
      <dgm:prSet/>
      <dgm:spPr/>
      <dgm:t>
        <a:bodyPr/>
        <a:lstStyle/>
        <a:p>
          <a:endParaRPr lang="ru-RU"/>
        </a:p>
      </dgm:t>
    </dgm:pt>
    <dgm:pt modelId="{0E563F87-A88B-42F3-9EDD-D3D8FA9C3D53}" type="sibTrans" cxnId="{8B7D946B-BA18-46CA-9763-A87D2BEC5393}">
      <dgm:prSet/>
      <dgm:spPr/>
      <dgm:t>
        <a:bodyPr/>
        <a:lstStyle/>
        <a:p>
          <a:endParaRPr lang="ru-RU"/>
        </a:p>
      </dgm:t>
    </dgm:pt>
    <dgm:pt modelId="{6009D209-E86C-4FD6-B93A-4EE1F9B3631F}">
      <dgm:prSet phldrT="[Текст]"/>
      <dgm:spPr/>
      <dgm:t>
        <a:bodyPr/>
        <a:lstStyle/>
        <a:p>
          <a:r>
            <a:rPr lang="ru-RU" b="1" dirty="0" smtClean="0"/>
            <a:t>4. Финансовые и временные затраты</a:t>
          </a:r>
          <a:endParaRPr lang="ru-RU" b="1" dirty="0"/>
        </a:p>
      </dgm:t>
    </dgm:pt>
    <dgm:pt modelId="{9995D3AC-BF7D-41F1-B7D3-DA643162EDBC}" type="parTrans" cxnId="{FDF43F4F-58CF-45B4-A595-F1F22BA0A51B}">
      <dgm:prSet/>
      <dgm:spPr/>
      <dgm:t>
        <a:bodyPr/>
        <a:lstStyle/>
        <a:p>
          <a:endParaRPr lang="ru-RU"/>
        </a:p>
      </dgm:t>
    </dgm:pt>
    <dgm:pt modelId="{7F037576-3689-4A8C-9220-0225A10230BE}" type="sibTrans" cxnId="{FDF43F4F-58CF-45B4-A595-F1F22BA0A51B}">
      <dgm:prSet/>
      <dgm:spPr/>
      <dgm:t>
        <a:bodyPr/>
        <a:lstStyle/>
        <a:p>
          <a:endParaRPr lang="ru-RU"/>
        </a:p>
      </dgm:t>
    </dgm:pt>
    <dgm:pt modelId="{CD61C6F4-BEB8-41B2-9D19-4E0C42F67D81}">
      <dgm:prSet phldrT="[Текст]"/>
      <dgm:spPr/>
      <dgm:t>
        <a:bodyPr/>
        <a:lstStyle/>
        <a:p>
          <a:r>
            <a:rPr lang="ru-RU" b="1" dirty="0" smtClean="0"/>
            <a:t>5. Возврат или пополнение группы</a:t>
          </a:r>
        </a:p>
        <a:p>
          <a:r>
            <a:rPr lang="ru-RU" b="1" dirty="0" smtClean="0"/>
            <a:t>новыми материалами</a:t>
          </a:r>
          <a:endParaRPr lang="ru-RU" b="1" dirty="0"/>
        </a:p>
      </dgm:t>
    </dgm:pt>
    <dgm:pt modelId="{60F8007B-80C7-41EF-B742-0FA379A8C96A}" type="parTrans" cxnId="{7E59AE7C-65FE-4F64-BFC3-82A9AF7BC0FD}">
      <dgm:prSet/>
      <dgm:spPr/>
      <dgm:t>
        <a:bodyPr/>
        <a:lstStyle/>
        <a:p>
          <a:endParaRPr lang="ru-RU"/>
        </a:p>
      </dgm:t>
    </dgm:pt>
    <dgm:pt modelId="{0C217734-AC71-4431-8300-C3432D44BEE7}" type="sibTrans" cxnId="{7E59AE7C-65FE-4F64-BFC3-82A9AF7BC0FD}">
      <dgm:prSet/>
      <dgm:spPr/>
      <dgm:t>
        <a:bodyPr/>
        <a:lstStyle/>
        <a:p>
          <a:endParaRPr lang="ru-RU"/>
        </a:p>
      </dgm:t>
    </dgm:pt>
    <dgm:pt modelId="{23B8D7D8-382F-4A48-9426-B0F1BCCDCDD2}">
      <dgm:prSet phldrT="[Текст]"/>
      <dgm:spPr/>
      <dgm:t>
        <a:bodyPr/>
        <a:lstStyle/>
        <a:p>
          <a:r>
            <a:rPr lang="ru-RU" b="1" dirty="0" smtClean="0"/>
            <a:t>1. Определение необходимого материала</a:t>
          </a:r>
          <a:endParaRPr lang="ru-RU" b="1" dirty="0"/>
        </a:p>
      </dgm:t>
    </dgm:pt>
    <dgm:pt modelId="{A2E72F3A-1C51-45B1-BB1B-6BE3A8BD71F1}" type="parTrans" cxnId="{924ACF23-21C2-496C-B2FF-834589E30099}">
      <dgm:prSet/>
      <dgm:spPr/>
      <dgm:t>
        <a:bodyPr/>
        <a:lstStyle/>
        <a:p>
          <a:endParaRPr lang="ru-RU"/>
        </a:p>
      </dgm:t>
    </dgm:pt>
    <dgm:pt modelId="{2FFE74E8-2ABD-436D-94D8-3CFD99219453}" type="sibTrans" cxnId="{924ACF23-21C2-496C-B2FF-834589E30099}">
      <dgm:prSet/>
      <dgm:spPr/>
      <dgm:t>
        <a:bodyPr/>
        <a:lstStyle/>
        <a:p>
          <a:endParaRPr lang="ru-RU"/>
        </a:p>
      </dgm:t>
    </dgm:pt>
    <dgm:pt modelId="{60C44501-896C-4571-B9D8-DF98D5DDF67A}">
      <dgm:prSet phldrT="[Текст]"/>
      <dgm:spPr/>
      <dgm:t>
        <a:bodyPr/>
        <a:lstStyle/>
        <a:p>
          <a:r>
            <a:rPr lang="ru-RU" b="1" dirty="0" smtClean="0"/>
            <a:t>2. Поиск</a:t>
          </a:r>
        </a:p>
        <a:p>
          <a:r>
            <a:rPr lang="ru-RU" b="1" dirty="0" smtClean="0"/>
            <a:t>материалов и оборудования </a:t>
          </a:r>
          <a:endParaRPr lang="ru-RU" b="1" dirty="0"/>
        </a:p>
      </dgm:t>
    </dgm:pt>
    <dgm:pt modelId="{FDD2603E-05E0-4892-B58D-E353B0F896A8}" type="parTrans" cxnId="{B5EF85FD-7259-48BC-89B5-282461F19DE8}">
      <dgm:prSet/>
      <dgm:spPr/>
      <dgm:t>
        <a:bodyPr/>
        <a:lstStyle/>
        <a:p>
          <a:endParaRPr lang="ru-RU"/>
        </a:p>
      </dgm:t>
    </dgm:pt>
    <dgm:pt modelId="{A32022DF-3482-45EE-8B8F-A1963A835B05}" type="sibTrans" cxnId="{B5EF85FD-7259-48BC-89B5-282461F19DE8}">
      <dgm:prSet/>
      <dgm:spPr/>
      <dgm:t>
        <a:bodyPr/>
        <a:lstStyle/>
        <a:p>
          <a:endParaRPr lang="ru-RU"/>
        </a:p>
      </dgm:t>
    </dgm:pt>
    <dgm:pt modelId="{21B49632-E263-4AD3-95D6-2A024BD74AE7}" type="pres">
      <dgm:prSet presAssocID="{75A313C5-CF7D-4446-A6D1-6FFC61E3F9F9}" presName="cycle" presStyleCnt="0">
        <dgm:presLayoutVars>
          <dgm:dir/>
          <dgm:resizeHandles val="exact"/>
        </dgm:presLayoutVars>
      </dgm:prSet>
      <dgm:spPr/>
    </dgm:pt>
    <dgm:pt modelId="{127E68BD-5EAD-44F6-8E16-AB6FC074976F}" type="pres">
      <dgm:prSet presAssocID="{A3A09839-97E3-46E5-95AD-0A2C3944D84B}" presName="dummy" presStyleCnt="0"/>
      <dgm:spPr/>
    </dgm:pt>
    <dgm:pt modelId="{76154EA1-BDE1-402E-B368-1893E2DF718A}" type="pres">
      <dgm:prSet presAssocID="{A3A09839-97E3-46E5-95AD-0A2C3944D84B}" presName="node" presStyleLbl="revTx" presStyleIdx="0" presStyleCnt="5">
        <dgm:presLayoutVars>
          <dgm:bulletEnabled val="1"/>
        </dgm:presLayoutVars>
      </dgm:prSet>
      <dgm:spPr/>
    </dgm:pt>
    <dgm:pt modelId="{EFF5C559-5791-4608-943F-58F518D23457}" type="pres">
      <dgm:prSet presAssocID="{0E563F87-A88B-42F3-9EDD-D3D8FA9C3D53}" presName="sibTrans" presStyleLbl="node1" presStyleIdx="0" presStyleCnt="5"/>
      <dgm:spPr/>
    </dgm:pt>
    <dgm:pt modelId="{4B42C7D7-4878-4730-A0FE-F8E84D2C29CE}" type="pres">
      <dgm:prSet presAssocID="{6009D209-E86C-4FD6-B93A-4EE1F9B3631F}" presName="dummy" presStyleCnt="0"/>
      <dgm:spPr/>
    </dgm:pt>
    <dgm:pt modelId="{C7189F5E-4EA6-4D85-B54F-C39B0E1F355A}" type="pres">
      <dgm:prSet presAssocID="{6009D209-E86C-4FD6-B93A-4EE1F9B3631F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EA1EF-D70C-4B95-B590-425D0643BC4C}" type="pres">
      <dgm:prSet presAssocID="{7F037576-3689-4A8C-9220-0225A10230BE}" presName="sibTrans" presStyleLbl="node1" presStyleIdx="1" presStyleCnt="5"/>
      <dgm:spPr/>
    </dgm:pt>
    <dgm:pt modelId="{4AA0A9BC-A6C8-4557-A2C6-3DBB0DE78392}" type="pres">
      <dgm:prSet presAssocID="{CD61C6F4-BEB8-41B2-9D19-4E0C42F67D81}" presName="dummy" presStyleCnt="0"/>
      <dgm:spPr/>
    </dgm:pt>
    <dgm:pt modelId="{2CEFF389-CB8B-40B9-91A8-8F22F1110C16}" type="pres">
      <dgm:prSet presAssocID="{CD61C6F4-BEB8-41B2-9D19-4E0C42F67D81}" presName="node" presStyleLbl="revTx" presStyleIdx="2" presStyleCnt="5" custRadScaleRad="116082" custRadScaleInc="-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F12F0-B53A-4AC9-AE19-1120B879D751}" type="pres">
      <dgm:prSet presAssocID="{0C217734-AC71-4431-8300-C3432D44BEE7}" presName="sibTrans" presStyleLbl="node1" presStyleIdx="2" presStyleCnt="5"/>
      <dgm:spPr/>
    </dgm:pt>
    <dgm:pt modelId="{2F49AB96-FCDA-4307-A8A3-79C7DBEDF9EE}" type="pres">
      <dgm:prSet presAssocID="{23B8D7D8-382F-4A48-9426-B0F1BCCDCDD2}" presName="dummy" presStyleCnt="0"/>
      <dgm:spPr/>
    </dgm:pt>
    <dgm:pt modelId="{A29E0CF9-81D0-48FD-94C2-A7FECD44FE0C}" type="pres">
      <dgm:prSet presAssocID="{23B8D7D8-382F-4A48-9426-B0F1BCCDCDD2}" presName="node" presStyleLbl="revTx" presStyleIdx="3" presStyleCnt="5">
        <dgm:presLayoutVars>
          <dgm:bulletEnabled val="1"/>
        </dgm:presLayoutVars>
      </dgm:prSet>
      <dgm:spPr/>
    </dgm:pt>
    <dgm:pt modelId="{6B68D872-374F-42E7-B4A5-72C86341D7C2}" type="pres">
      <dgm:prSet presAssocID="{2FFE74E8-2ABD-436D-94D8-3CFD99219453}" presName="sibTrans" presStyleLbl="node1" presStyleIdx="3" presStyleCnt="5"/>
      <dgm:spPr/>
    </dgm:pt>
    <dgm:pt modelId="{7EAEA709-C28B-4801-A309-C1AF7314AF15}" type="pres">
      <dgm:prSet presAssocID="{60C44501-896C-4571-B9D8-DF98D5DDF67A}" presName="dummy" presStyleCnt="0"/>
      <dgm:spPr/>
    </dgm:pt>
    <dgm:pt modelId="{B6A484CB-7FBB-4FAC-A58E-3DC8B96F4196}" type="pres">
      <dgm:prSet presAssocID="{60C44501-896C-4571-B9D8-DF98D5DDF67A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83232-0447-47AE-B7ED-9290A8311CD5}" type="pres">
      <dgm:prSet presAssocID="{A32022DF-3482-45EE-8B8F-A1963A835B05}" presName="sibTrans" presStyleLbl="node1" presStyleIdx="4" presStyleCnt="5" custLinFactNeighborX="-1106" custLinFactNeighborY="-40"/>
      <dgm:spPr/>
    </dgm:pt>
  </dgm:ptLst>
  <dgm:cxnLst>
    <dgm:cxn modelId="{E2B8BB8E-EEDB-4F7C-BF6F-E176B1A8779C}" type="presOf" srcId="{75A313C5-CF7D-4446-A6D1-6FFC61E3F9F9}" destId="{21B49632-E263-4AD3-95D6-2A024BD74AE7}" srcOrd="0" destOrd="0" presId="urn:microsoft.com/office/officeart/2005/8/layout/cycle1"/>
    <dgm:cxn modelId="{48064ADA-DE1E-4461-ACCB-262FC2CE338D}" type="presOf" srcId="{A3A09839-97E3-46E5-95AD-0A2C3944D84B}" destId="{76154EA1-BDE1-402E-B368-1893E2DF718A}" srcOrd="0" destOrd="0" presId="urn:microsoft.com/office/officeart/2005/8/layout/cycle1"/>
    <dgm:cxn modelId="{FDF43F4F-58CF-45B4-A595-F1F22BA0A51B}" srcId="{75A313C5-CF7D-4446-A6D1-6FFC61E3F9F9}" destId="{6009D209-E86C-4FD6-B93A-4EE1F9B3631F}" srcOrd="1" destOrd="0" parTransId="{9995D3AC-BF7D-41F1-B7D3-DA643162EDBC}" sibTransId="{7F037576-3689-4A8C-9220-0225A10230BE}"/>
    <dgm:cxn modelId="{B5EF85FD-7259-48BC-89B5-282461F19DE8}" srcId="{75A313C5-CF7D-4446-A6D1-6FFC61E3F9F9}" destId="{60C44501-896C-4571-B9D8-DF98D5DDF67A}" srcOrd="4" destOrd="0" parTransId="{FDD2603E-05E0-4892-B58D-E353B0F896A8}" sibTransId="{A32022DF-3482-45EE-8B8F-A1963A835B05}"/>
    <dgm:cxn modelId="{ABBF792F-AC1D-4B6D-B1D5-C684AB8B8A68}" type="presOf" srcId="{7F037576-3689-4A8C-9220-0225A10230BE}" destId="{233EA1EF-D70C-4B95-B590-425D0643BC4C}" srcOrd="0" destOrd="0" presId="urn:microsoft.com/office/officeart/2005/8/layout/cycle1"/>
    <dgm:cxn modelId="{33836679-E7DE-4EC8-929A-04923CB8F1A9}" type="presOf" srcId="{60C44501-896C-4571-B9D8-DF98D5DDF67A}" destId="{B6A484CB-7FBB-4FAC-A58E-3DC8B96F4196}" srcOrd="0" destOrd="0" presId="urn:microsoft.com/office/officeart/2005/8/layout/cycle1"/>
    <dgm:cxn modelId="{02C222F7-D530-4086-BD5C-E9CB666F2991}" type="presOf" srcId="{A32022DF-3482-45EE-8B8F-A1963A835B05}" destId="{40483232-0447-47AE-B7ED-9290A8311CD5}" srcOrd="0" destOrd="0" presId="urn:microsoft.com/office/officeart/2005/8/layout/cycle1"/>
    <dgm:cxn modelId="{B3CB7857-3584-460D-BF8C-0B861EB488DE}" type="presOf" srcId="{CD61C6F4-BEB8-41B2-9D19-4E0C42F67D81}" destId="{2CEFF389-CB8B-40B9-91A8-8F22F1110C16}" srcOrd="0" destOrd="0" presId="urn:microsoft.com/office/officeart/2005/8/layout/cycle1"/>
    <dgm:cxn modelId="{F0B584FB-9C7F-43CC-9CC1-8D2DC26A7327}" type="presOf" srcId="{0E563F87-A88B-42F3-9EDD-D3D8FA9C3D53}" destId="{EFF5C559-5791-4608-943F-58F518D23457}" srcOrd="0" destOrd="0" presId="urn:microsoft.com/office/officeart/2005/8/layout/cycle1"/>
    <dgm:cxn modelId="{C6DCC91D-4957-4185-9863-E96EC69B1F04}" type="presOf" srcId="{2FFE74E8-2ABD-436D-94D8-3CFD99219453}" destId="{6B68D872-374F-42E7-B4A5-72C86341D7C2}" srcOrd="0" destOrd="0" presId="urn:microsoft.com/office/officeart/2005/8/layout/cycle1"/>
    <dgm:cxn modelId="{7E59AE7C-65FE-4F64-BFC3-82A9AF7BC0FD}" srcId="{75A313C5-CF7D-4446-A6D1-6FFC61E3F9F9}" destId="{CD61C6F4-BEB8-41B2-9D19-4E0C42F67D81}" srcOrd="2" destOrd="0" parTransId="{60F8007B-80C7-41EF-B742-0FA379A8C96A}" sibTransId="{0C217734-AC71-4431-8300-C3432D44BEE7}"/>
    <dgm:cxn modelId="{F5F203FC-C8D1-48AE-AAB1-9EE64ADEEF23}" type="presOf" srcId="{0C217734-AC71-4431-8300-C3432D44BEE7}" destId="{F45F12F0-B53A-4AC9-AE19-1120B879D751}" srcOrd="0" destOrd="0" presId="urn:microsoft.com/office/officeart/2005/8/layout/cycle1"/>
    <dgm:cxn modelId="{924ACF23-21C2-496C-B2FF-834589E30099}" srcId="{75A313C5-CF7D-4446-A6D1-6FFC61E3F9F9}" destId="{23B8D7D8-382F-4A48-9426-B0F1BCCDCDD2}" srcOrd="3" destOrd="0" parTransId="{A2E72F3A-1C51-45B1-BB1B-6BE3A8BD71F1}" sibTransId="{2FFE74E8-2ABD-436D-94D8-3CFD99219453}"/>
    <dgm:cxn modelId="{8B7D946B-BA18-46CA-9763-A87D2BEC5393}" srcId="{75A313C5-CF7D-4446-A6D1-6FFC61E3F9F9}" destId="{A3A09839-97E3-46E5-95AD-0A2C3944D84B}" srcOrd="0" destOrd="0" parTransId="{6BAF9845-AF17-486C-B553-BC850E6161E9}" sibTransId="{0E563F87-A88B-42F3-9EDD-D3D8FA9C3D53}"/>
    <dgm:cxn modelId="{73AD9828-5FAD-42BE-AA0F-A558EE395DDE}" type="presOf" srcId="{6009D209-E86C-4FD6-B93A-4EE1F9B3631F}" destId="{C7189F5E-4EA6-4D85-B54F-C39B0E1F355A}" srcOrd="0" destOrd="0" presId="urn:microsoft.com/office/officeart/2005/8/layout/cycle1"/>
    <dgm:cxn modelId="{4FC22122-CE63-43F7-B68F-54C7478CFB68}" type="presOf" srcId="{23B8D7D8-382F-4A48-9426-B0F1BCCDCDD2}" destId="{A29E0CF9-81D0-48FD-94C2-A7FECD44FE0C}" srcOrd="0" destOrd="0" presId="urn:microsoft.com/office/officeart/2005/8/layout/cycle1"/>
    <dgm:cxn modelId="{40FFB8DD-2E0B-4887-991B-1E29F33628AB}" type="presParOf" srcId="{21B49632-E263-4AD3-95D6-2A024BD74AE7}" destId="{127E68BD-5EAD-44F6-8E16-AB6FC074976F}" srcOrd="0" destOrd="0" presId="urn:microsoft.com/office/officeart/2005/8/layout/cycle1"/>
    <dgm:cxn modelId="{7E08598C-9509-4700-A23A-FDBB7EA40D77}" type="presParOf" srcId="{21B49632-E263-4AD3-95D6-2A024BD74AE7}" destId="{76154EA1-BDE1-402E-B368-1893E2DF718A}" srcOrd="1" destOrd="0" presId="urn:microsoft.com/office/officeart/2005/8/layout/cycle1"/>
    <dgm:cxn modelId="{C40456D2-E00D-4EC1-B084-335F17FD747A}" type="presParOf" srcId="{21B49632-E263-4AD3-95D6-2A024BD74AE7}" destId="{EFF5C559-5791-4608-943F-58F518D23457}" srcOrd="2" destOrd="0" presId="urn:microsoft.com/office/officeart/2005/8/layout/cycle1"/>
    <dgm:cxn modelId="{16152E6F-BFD6-428E-B140-A8F414EEB821}" type="presParOf" srcId="{21B49632-E263-4AD3-95D6-2A024BD74AE7}" destId="{4B42C7D7-4878-4730-A0FE-F8E84D2C29CE}" srcOrd="3" destOrd="0" presId="urn:microsoft.com/office/officeart/2005/8/layout/cycle1"/>
    <dgm:cxn modelId="{5E60D9B0-342F-4CCD-A120-8BC360916E66}" type="presParOf" srcId="{21B49632-E263-4AD3-95D6-2A024BD74AE7}" destId="{C7189F5E-4EA6-4D85-B54F-C39B0E1F355A}" srcOrd="4" destOrd="0" presId="urn:microsoft.com/office/officeart/2005/8/layout/cycle1"/>
    <dgm:cxn modelId="{D81A7B87-28CC-4175-B6AE-C6100408CB2C}" type="presParOf" srcId="{21B49632-E263-4AD3-95D6-2A024BD74AE7}" destId="{233EA1EF-D70C-4B95-B590-425D0643BC4C}" srcOrd="5" destOrd="0" presId="urn:microsoft.com/office/officeart/2005/8/layout/cycle1"/>
    <dgm:cxn modelId="{EA668C6D-B314-4DD9-BC1B-19B23BE780FA}" type="presParOf" srcId="{21B49632-E263-4AD3-95D6-2A024BD74AE7}" destId="{4AA0A9BC-A6C8-4557-A2C6-3DBB0DE78392}" srcOrd="6" destOrd="0" presId="urn:microsoft.com/office/officeart/2005/8/layout/cycle1"/>
    <dgm:cxn modelId="{A8E4CC31-F705-46EB-8171-2DE65EF4CDBA}" type="presParOf" srcId="{21B49632-E263-4AD3-95D6-2A024BD74AE7}" destId="{2CEFF389-CB8B-40B9-91A8-8F22F1110C16}" srcOrd="7" destOrd="0" presId="urn:microsoft.com/office/officeart/2005/8/layout/cycle1"/>
    <dgm:cxn modelId="{4627887B-AC8A-4B4C-B3B7-B98D6E3A56E8}" type="presParOf" srcId="{21B49632-E263-4AD3-95D6-2A024BD74AE7}" destId="{F45F12F0-B53A-4AC9-AE19-1120B879D751}" srcOrd="8" destOrd="0" presId="urn:microsoft.com/office/officeart/2005/8/layout/cycle1"/>
    <dgm:cxn modelId="{F65CB801-9392-4C85-8434-B9E8549EAFF2}" type="presParOf" srcId="{21B49632-E263-4AD3-95D6-2A024BD74AE7}" destId="{2F49AB96-FCDA-4307-A8A3-79C7DBEDF9EE}" srcOrd="9" destOrd="0" presId="urn:microsoft.com/office/officeart/2005/8/layout/cycle1"/>
    <dgm:cxn modelId="{3626CA1E-39C0-4034-AB5A-E0C806A30AD4}" type="presParOf" srcId="{21B49632-E263-4AD3-95D6-2A024BD74AE7}" destId="{A29E0CF9-81D0-48FD-94C2-A7FECD44FE0C}" srcOrd="10" destOrd="0" presId="urn:microsoft.com/office/officeart/2005/8/layout/cycle1"/>
    <dgm:cxn modelId="{60BABD07-C255-45EE-A031-72C6C986EF09}" type="presParOf" srcId="{21B49632-E263-4AD3-95D6-2A024BD74AE7}" destId="{6B68D872-374F-42E7-B4A5-72C86341D7C2}" srcOrd="11" destOrd="0" presId="urn:microsoft.com/office/officeart/2005/8/layout/cycle1"/>
    <dgm:cxn modelId="{04C054EE-D696-4B3F-9225-B22CD90D959F}" type="presParOf" srcId="{21B49632-E263-4AD3-95D6-2A024BD74AE7}" destId="{7EAEA709-C28B-4801-A309-C1AF7314AF15}" srcOrd="12" destOrd="0" presId="urn:microsoft.com/office/officeart/2005/8/layout/cycle1"/>
    <dgm:cxn modelId="{C9FC5AC3-6294-4D31-AB44-CF2BF34BCD7C}" type="presParOf" srcId="{21B49632-E263-4AD3-95D6-2A024BD74AE7}" destId="{B6A484CB-7FBB-4FAC-A58E-3DC8B96F4196}" srcOrd="13" destOrd="0" presId="urn:microsoft.com/office/officeart/2005/8/layout/cycle1"/>
    <dgm:cxn modelId="{C9D9434F-695E-406A-B57C-6A630D861FCD}" type="presParOf" srcId="{21B49632-E263-4AD3-95D6-2A024BD74AE7}" destId="{40483232-0447-47AE-B7ED-9290A8311CD5}" srcOrd="14" destOrd="0" presId="urn:microsoft.com/office/officeart/2005/8/layout/cycle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08BF39-83AC-4B1B-B0FC-63CD207FD5F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266BD03E-6DFE-457A-810A-9506575F1593}">
      <dgm:prSet phldrT="[Текст]" phldr="1"/>
      <dgm:spPr/>
      <dgm:t>
        <a:bodyPr/>
        <a:lstStyle/>
        <a:p>
          <a:endParaRPr lang="ru-RU" dirty="0"/>
        </a:p>
      </dgm:t>
    </dgm:pt>
    <dgm:pt modelId="{1558FACE-F7E2-4D21-9013-0BF03F3DEE0D}" type="parTrans" cxnId="{834BA1F5-FB90-4725-831B-51BD4B3959EF}">
      <dgm:prSet/>
      <dgm:spPr/>
      <dgm:t>
        <a:bodyPr/>
        <a:lstStyle/>
        <a:p>
          <a:endParaRPr lang="ru-RU"/>
        </a:p>
      </dgm:t>
    </dgm:pt>
    <dgm:pt modelId="{C0528625-D212-4EAD-9C51-D680758731EB}" type="sibTrans" cxnId="{834BA1F5-FB90-4725-831B-51BD4B3959EF}">
      <dgm:prSet/>
      <dgm:spPr/>
      <dgm:t>
        <a:bodyPr/>
        <a:lstStyle/>
        <a:p>
          <a:endParaRPr lang="ru-RU"/>
        </a:p>
      </dgm:t>
    </dgm:pt>
    <dgm:pt modelId="{60B48134-35D7-462D-B458-848726F01CC0}">
      <dgm:prSet phldrT="[Текст]" phldr="1"/>
      <dgm:spPr/>
      <dgm:t>
        <a:bodyPr/>
        <a:lstStyle/>
        <a:p>
          <a:endParaRPr lang="ru-RU" dirty="0"/>
        </a:p>
      </dgm:t>
    </dgm:pt>
    <dgm:pt modelId="{017A89ED-8E4C-4C05-8EB7-F971147AD8A0}" type="parTrans" cxnId="{252F63BB-F72E-4220-845D-206152D33FA8}">
      <dgm:prSet/>
      <dgm:spPr/>
      <dgm:t>
        <a:bodyPr/>
        <a:lstStyle/>
        <a:p>
          <a:endParaRPr lang="ru-RU"/>
        </a:p>
      </dgm:t>
    </dgm:pt>
    <dgm:pt modelId="{62404ABE-D14B-4F64-9DA4-3750CECA313B}" type="sibTrans" cxnId="{252F63BB-F72E-4220-845D-206152D33FA8}">
      <dgm:prSet/>
      <dgm:spPr/>
      <dgm:t>
        <a:bodyPr/>
        <a:lstStyle/>
        <a:p>
          <a:endParaRPr lang="ru-RU"/>
        </a:p>
      </dgm:t>
    </dgm:pt>
    <dgm:pt modelId="{1D19CC09-5D36-46D1-8D53-521F7C1F92C1}">
      <dgm:prSet phldrT="[Текст]" phldr="1"/>
      <dgm:spPr/>
      <dgm:t>
        <a:bodyPr/>
        <a:lstStyle/>
        <a:p>
          <a:endParaRPr lang="ru-RU" dirty="0"/>
        </a:p>
      </dgm:t>
    </dgm:pt>
    <dgm:pt modelId="{DF083421-C4F3-4667-A637-1CE573CB1E17}" type="parTrans" cxnId="{5383DC9B-23DA-4964-B2C9-0E53E2A03CBC}">
      <dgm:prSet/>
      <dgm:spPr/>
      <dgm:t>
        <a:bodyPr/>
        <a:lstStyle/>
        <a:p>
          <a:endParaRPr lang="ru-RU"/>
        </a:p>
      </dgm:t>
    </dgm:pt>
    <dgm:pt modelId="{F4BAFA2E-D5B7-4168-98CC-514BC86E5FDD}" type="sibTrans" cxnId="{5383DC9B-23DA-4964-B2C9-0E53E2A03CBC}">
      <dgm:prSet/>
      <dgm:spPr/>
      <dgm:t>
        <a:bodyPr/>
        <a:lstStyle/>
        <a:p>
          <a:endParaRPr lang="ru-RU"/>
        </a:p>
      </dgm:t>
    </dgm:pt>
    <dgm:pt modelId="{35988306-D3FA-431F-ACEB-E1C73CFA7513}">
      <dgm:prSet phldrT="[Текст]" phldr="1"/>
      <dgm:spPr/>
      <dgm:t>
        <a:bodyPr/>
        <a:lstStyle/>
        <a:p>
          <a:endParaRPr lang="ru-RU" dirty="0"/>
        </a:p>
      </dgm:t>
    </dgm:pt>
    <dgm:pt modelId="{24BC1625-8726-45D1-BED7-7CCB5F37DDDE}" type="parTrans" cxnId="{3BD60F08-D19D-4B82-B209-51002556F5C8}">
      <dgm:prSet/>
      <dgm:spPr/>
      <dgm:t>
        <a:bodyPr/>
        <a:lstStyle/>
        <a:p>
          <a:endParaRPr lang="ru-RU"/>
        </a:p>
      </dgm:t>
    </dgm:pt>
    <dgm:pt modelId="{E6FA31AE-D5F7-45F8-A6BA-0525F6DF0EDD}" type="sibTrans" cxnId="{3BD60F08-D19D-4B82-B209-51002556F5C8}">
      <dgm:prSet/>
      <dgm:spPr/>
      <dgm:t>
        <a:bodyPr/>
        <a:lstStyle/>
        <a:p>
          <a:endParaRPr lang="ru-RU"/>
        </a:p>
      </dgm:t>
    </dgm:pt>
    <dgm:pt modelId="{8151F4C3-63A0-4330-A8DA-775AC3A339DF}">
      <dgm:prSet phldrT="[Текст]" phldr="1"/>
      <dgm:spPr/>
      <dgm:t>
        <a:bodyPr/>
        <a:lstStyle/>
        <a:p>
          <a:endParaRPr lang="ru-RU" dirty="0"/>
        </a:p>
      </dgm:t>
    </dgm:pt>
    <dgm:pt modelId="{DF791B30-FB61-4089-BC9E-02E81DA19039}" type="parTrans" cxnId="{2C42A22D-4664-4BC3-BCDE-334576591D79}">
      <dgm:prSet/>
      <dgm:spPr/>
      <dgm:t>
        <a:bodyPr/>
        <a:lstStyle/>
        <a:p>
          <a:endParaRPr lang="ru-RU"/>
        </a:p>
      </dgm:t>
    </dgm:pt>
    <dgm:pt modelId="{630CE6B5-05E6-4CAF-81BE-10C30C132AA9}" type="sibTrans" cxnId="{2C42A22D-4664-4BC3-BCDE-334576591D79}">
      <dgm:prSet/>
      <dgm:spPr/>
      <dgm:t>
        <a:bodyPr/>
        <a:lstStyle/>
        <a:p>
          <a:endParaRPr lang="ru-RU"/>
        </a:p>
      </dgm:t>
    </dgm:pt>
    <dgm:pt modelId="{F1B673AB-53C4-44C4-BACA-DE2C0F764A91}" type="pres">
      <dgm:prSet presAssocID="{8F08BF39-83AC-4B1B-B0FC-63CD207FD5F3}" presName="cycle" presStyleCnt="0">
        <dgm:presLayoutVars>
          <dgm:dir/>
          <dgm:resizeHandles val="exact"/>
        </dgm:presLayoutVars>
      </dgm:prSet>
      <dgm:spPr/>
    </dgm:pt>
    <dgm:pt modelId="{E2BD5DF9-9421-4EAF-8E55-80F86085721D}" type="pres">
      <dgm:prSet presAssocID="{266BD03E-6DFE-457A-810A-9506575F1593}" presName="dummy" presStyleCnt="0"/>
      <dgm:spPr/>
    </dgm:pt>
    <dgm:pt modelId="{EA75420F-0A06-49E6-A8E2-3B97B3D6D84F}" type="pres">
      <dgm:prSet presAssocID="{266BD03E-6DFE-457A-810A-9506575F1593}" presName="node" presStyleLbl="revTx" presStyleIdx="0" presStyleCnt="5">
        <dgm:presLayoutVars>
          <dgm:bulletEnabled val="1"/>
        </dgm:presLayoutVars>
      </dgm:prSet>
      <dgm:spPr/>
    </dgm:pt>
    <dgm:pt modelId="{280D491E-411C-4D5A-8263-9F43CA5ED3C7}" type="pres">
      <dgm:prSet presAssocID="{C0528625-D212-4EAD-9C51-D680758731EB}" presName="sibTrans" presStyleLbl="node1" presStyleIdx="0" presStyleCnt="5"/>
      <dgm:spPr/>
    </dgm:pt>
    <dgm:pt modelId="{8647770A-3119-4781-9B82-6C61E2213150}" type="pres">
      <dgm:prSet presAssocID="{60B48134-35D7-462D-B458-848726F01CC0}" presName="dummy" presStyleCnt="0"/>
      <dgm:spPr/>
    </dgm:pt>
    <dgm:pt modelId="{051467AC-20E1-4572-B74F-CBAED312D9BD}" type="pres">
      <dgm:prSet presAssocID="{60B48134-35D7-462D-B458-848726F01CC0}" presName="node" presStyleLbl="revTx" presStyleIdx="1" presStyleCnt="5">
        <dgm:presLayoutVars>
          <dgm:bulletEnabled val="1"/>
        </dgm:presLayoutVars>
      </dgm:prSet>
      <dgm:spPr/>
    </dgm:pt>
    <dgm:pt modelId="{7E072763-6C76-43BF-8E98-42EE622EA469}" type="pres">
      <dgm:prSet presAssocID="{62404ABE-D14B-4F64-9DA4-3750CECA313B}" presName="sibTrans" presStyleLbl="node1" presStyleIdx="1" presStyleCnt="5"/>
      <dgm:spPr/>
    </dgm:pt>
    <dgm:pt modelId="{284C3B74-5E7C-4C0D-8A1E-D101AAF64B5F}" type="pres">
      <dgm:prSet presAssocID="{1D19CC09-5D36-46D1-8D53-521F7C1F92C1}" presName="dummy" presStyleCnt="0"/>
      <dgm:spPr/>
    </dgm:pt>
    <dgm:pt modelId="{F1726A0E-5F87-4EF1-8717-FE28900253FB}" type="pres">
      <dgm:prSet presAssocID="{1D19CC09-5D36-46D1-8D53-521F7C1F92C1}" presName="node" presStyleLbl="revTx" presStyleIdx="2" presStyleCnt="5">
        <dgm:presLayoutVars>
          <dgm:bulletEnabled val="1"/>
        </dgm:presLayoutVars>
      </dgm:prSet>
      <dgm:spPr/>
    </dgm:pt>
    <dgm:pt modelId="{3042E8A6-053D-4181-9DAE-AD6FAB76F399}" type="pres">
      <dgm:prSet presAssocID="{F4BAFA2E-D5B7-4168-98CC-514BC86E5FDD}" presName="sibTrans" presStyleLbl="node1" presStyleIdx="2" presStyleCnt="5"/>
      <dgm:spPr/>
    </dgm:pt>
    <dgm:pt modelId="{DC6A1B22-DF4E-41C6-97AF-5B26A532390B}" type="pres">
      <dgm:prSet presAssocID="{35988306-D3FA-431F-ACEB-E1C73CFA7513}" presName="dummy" presStyleCnt="0"/>
      <dgm:spPr/>
    </dgm:pt>
    <dgm:pt modelId="{BB86DCF2-9DE5-4C58-9354-3E1A13E0F258}" type="pres">
      <dgm:prSet presAssocID="{35988306-D3FA-431F-ACEB-E1C73CFA7513}" presName="node" presStyleLbl="revTx" presStyleIdx="3" presStyleCnt="5">
        <dgm:presLayoutVars>
          <dgm:bulletEnabled val="1"/>
        </dgm:presLayoutVars>
      </dgm:prSet>
      <dgm:spPr/>
    </dgm:pt>
    <dgm:pt modelId="{94B01749-1503-4446-A7EA-B68D45F5D040}" type="pres">
      <dgm:prSet presAssocID="{E6FA31AE-D5F7-45F8-A6BA-0525F6DF0EDD}" presName="sibTrans" presStyleLbl="node1" presStyleIdx="3" presStyleCnt="5"/>
      <dgm:spPr/>
    </dgm:pt>
    <dgm:pt modelId="{61408DC9-20C1-42C9-B4BB-5B436A2CE648}" type="pres">
      <dgm:prSet presAssocID="{8151F4C3-63A0-4330-A8DA-775AC3A339DF}" presName="dummy" presStyleCnt="0"/>
      <dgm:spPr/>
    </dgm:pt>
    <dgm:pt modelId="{B16D517A-CAB1-47E9-82FF-C96E1B588232}" type="pres">
      <dgm:prSet presAssocID="{8151F4C3-63A0-4330-A8DA-775AC3A339DF}" presName="node" presStyleLbl="revTx" presStyleIdx="4" presStyleCnt="5">
        <dgm:presLayoutVars>
          <dgm:bulletEnabled val="1"/>
        </dgm:presLayoutVars>
      </dgm:prSet>
      <dgm:spPr/>
    </dgm:pt>
    <dgm:pt modelId="{0B591646-7CA1-48D1-A477-4B2715621F19}" type="pres">
      <dgm:prSet presAssocID="{630CE6B5-05E6-4CAF-81BE-10C30C132AA9}" presName="sibTrans" presStyleLbl="node1" presStyleIdx="4" presStyleCnt="5"/>
      <dgm:spPr/>
    </dgm:pt>
  </dgm:ptLst>
  <dgm:cxnLst>
    <dgm:cxn modelId="{8C20B90F-8A53-4486-AD62-C339E5C744E6}" type="presOf" srcId="{35988306-D3FA-431F-ACEB-E1C73CFA7513}" destId="{BB86DCF2-9DE5-4C58-9354-3E1A13E0F258}" srcOrd="0" destOrd="0" presId="urn:microsoft.com/office/officeart/2005/8/layout/cycle1"/>
    <dgm:cxn modelId="{B7DAF254-3B20-4024-9A3B-76FA7739F381}" type="presOf" srcId="{E6FA31AE-D5F7-45F8-A6BA-0525F6DF0EDD}" destId="{94B01749-1503-4446-A7EA-B68D45F5D040}" srcOrd="0" destOrd="0" presId="urn:microsoft.com/office/officeart/2005/8/layout/cycle1"/>
    <dgm:cxn modelId="{3C83489A-4F56-40FF-B14D-29E21C5C85A9}" type="presOf" srcId="{62404ABE-D14B-4F64-9DA4-3750CECA313B}" destId="{7E072763-6C76-43BF-8E98-42EE622EA469}" srcOrd="0" destOrd="0" presId="urn:microsoft.com/office/officeart/2005/8/layout/cycle1"/>
    <dgm:cxn modelId="{F5128188-389F-4C80-9887-0F148B608345}" type="presOf" srcId="{F4BAFA2E-D5B7-4168-98CC-514BC86E5FDD}" destId="{3042E8A6-053D-4181-9DAE-AD6FAB76F399}" srcOrd="0" destOrd="0" presId="urn:microsoft.com/office/officeart/2005/8/layout/cycle1"/>
    <dgm:cxn modelId="{834BA1F5-FB90-4725-831B-51BD4B3959EF}" srcId="{8F08BF39-83AC-4B1B-B0FC-63CD207FD5F3}" destId="{266BD03E-6DFE-457A-810A-9506575F1593}" srcOrd="0" destOrd="0" parTransId="{1558FACE-F7E2-4D21-9013-0BF03F3DEE0D}" sibTransId="{C0528625-D212-4EAD-9C51-D680758731EB}"/>
    <dgm:cxn modelId="{5383DC9B-23DA-4964-B2C9-0E53E2A03CBC}" srcId="{8F08BF39-83AC-4B1B-B0FC-63CD207FD5F3}" destId="{1D19CC09-5D36-46D1-8D53-521F7C1F92C1}" srcOrd="2" destOrd="0" parTransId="{DF083421-C4F3-4667-A637-1CE573CB1E17}" sibTransId="{F4BAFA2E-D5B7-4168-98CC-514BC86E5FDD}"/>
    <dgm:cxn modelId="{59ABDC76-8CA3-40AE-96DE-61440A2CBAB8}" type="presOf" srcId="{266BD03E-6DFE-457A-810A-9506575F1593}" destId="{EA75420F-0A06-49E6-A8E2-3B97B3D6D84F}" srcOrd="0" destOrd="0" presId="urn:microsoft.com/office/officeart/2005/8/layout/cycle1"/>
    <dgm:cxn modelId="{7F8F3B95-9317-4EB6-A527-7DCA9024C6C1}" type="presOf" srcId="{1D19CC09-5D36-46D1-8D53-521F7C1F92C1}" destId="{F1726A0E-5F87-4EF1-8717-FE28900253FB}" srcOrd="0" destOrd="0" presId="urn:microsoft.com/office/officeart/2005/8/layout/cycle1"/>
    <dgm:cxn modelId="{86F41CD4-53CA-46BA-8DE1-F763C284D208}" type="presOf" srcId="{C0528625-D212-4EAD-9C51-D680758731EB}" destId="{280D491E-411C-4D5A-8263-9F43CA5ED3C7}" srcOrd="0" destOrd="0" presId="urn:microsoft.com/office/officeart/2005/8/layout/cycle1"/>
    <dgm:cxn modelId="{370BC2CC-31BC-4AD3-90AA-69DC63DDA88F}" type="presOf" srcId="{8F08BF39-83AC-4B1B-B0FC-63CD207FD5F3}" destId="{F1B673AB-53C4-44C4-BACA-DE2C0F764A91}" srcOrd="0" destOrd="0" presId="urn:microsoft.com/office/officeart/2005/8/layout/cycle1"/>
    <dgm:cxn modelId="{3B20CC20-3195-43E9-8BF1-A9EF155DCD57}" type="presOf" srcId="{630CE6B5-05E6-4CAF-81BE-10C30C132AA9}" destId="{0B591646-7CA1-48D1-A477-4B2715621F19}" srcOrd="0" destOrd="0" presId="urn:microsoft.com/office/officeart/2005/8/layout/cycle1"/>
    <dgm:cxn modelId="{BF246452-685B-4708-95A4-104BB244B23A}" type="presOf" srcId="{60B48134-35D7-462D-B458-848726F01CC0}" destId="{051467AC-20E1-4572-B74F-CBAED312D9BD}" srcOrd="0" destOrd="0" presId="urn:microsoft.com/office/officeart/2005/8/layout/cycle1"/>
    <dgm:cxn modelId="{2C42A22D-4664-4BC3-BCDE-334576591D79}" srcId="{8F08BF39-83AC-4B1B-B0FC-63CD207FD5F3}" destId="{8151F4C3-63A0-4330-A8DA-775AC3A339DF}" srcOrd="4" destOrd="0" parTransId="{DF791B30-FB61-4089-BC9E-02E81DA19039}" sibTransId="{630CE6B5-05E6-4CAF-81BE-10C30C132AA9}"/>
    <dgm:cxn modelId="{252F63BB-F72E-4220-845D-206152D33FA8}" srcId="{8F08BF39-83AC-4B1B-B0FC-63CD207FD5F3}" destId="{60B48134-35D7-462D-B458-848726F01CC0}" srcOrd="1" destOrd="0" parTransId="{017A89ED-8E4C-4C05-8EB7-F971147AD8A0}" sibTransId="{62404ABE-D14B-4F64-9DA4-3750CECA313B}"/>
    <dgm:cxn modelId="{3BD60F08-D19D-4B82-B209-51002556F5C8}" srcId="{8F08BF39-83AC-4B1B-B0FC-63CD207FD5F3}" destId="{35988306-D3FA-431F-ACEB-E1C73CFA7513}" srcOrd="3" destOrd="0" parTransId="{24BC1625-8726-45D1-BED7-7CCB5F37DDDE}" sibTransId="{E6FA31AE-D5F7-45F8-A6BA-0525F6DF0EDD}"/>
    <dgm:cxn modelId="{6309E34D-8348-4AFD-A49F-B5603A2A8D41}" type="presOf" srcId="{8151F4C3-63A0-4330-A8DA-775AC3A339DF}" destId="{B16D517A-CAB1-47E9-82FF-C96E1B588232}" srcOrd="0" destOrd="0" presId="urn:microsoft.com/office/officeart/2005/8/layout/cycle1"/>
    <dgm:cxn modelId="{C00450C1-E2F3-4D2A-A6A8-45D645A79631}" type="presParOf" srcId="{F1B673AB-53C4-44C4-BACA-DE2C0F764A91}" destId="{E2BD5DF9-9421-4EAF-8E55-80F86085721D}" srcOrd="0" destOrd="0" presId="urn:microsoft.com/office/officeart/2005/8/layout/cycle1"/>
    <dgm:cxn modelId="{8D1D7927-025E-462D-AC7A-101BC56F04BE}" type="presParOf" srcId="{F1B673AB-53C4-44C4-BACA-DE2C0F764A91}" destId="{EA75420F-0A06-49E6-A8E2-3B97B3D6D84F}" srcOrd="1" destOrd="0" presId="urn:microsoft.com/office/officeart/2005/8/layout/cycle1"/>
    <dgm:cxn modelId="{956866B4-533F-4C99-AFD4-156789F00C7F}" type="presParOf" srcId="{F1B673AB-53C4-44C4-BACA-DE2C0F764A91}" destId="{280D491E-411C-4D5A-8263-9F43CA5ED3C7}" srcOrd="2" destOrd="0" presId="urn:microsoft.com/office/officeart/2005/8/layout/cycle1"/>
    <dgm:cxn modelId="{6D085FB7-A300-4096-A450-E15615EF92DE}" type="presParOf" srcId="{F1B673AB-53C4-44C4-BACA-DE2C0F764A91}" destId="{8647770A-3119-4781-9B82-6C61E2213150}" srcOrd="3" destOrd="0" presId="urn:microsoft.com/office/officeart/2005/8/layout/cycle1"/>
    <dgm:cxn modelId="{66413570-5303-4CB0-A847-CAADC8FF2724}" type="presParOf" srcId="{F1B673AB-53C4-44C4-BACA-DE2C0F764A91}" destId="{051467AC-20E1-4572-B74F-CBAED312D9BD}" srcOrd="4" destOrd="0" presId="urn:microsoft.com/office/officeart/2005/8/layout/cycle1"/>
    <dgm:cxn modelId="{1605233F-1541-476A-BF74-FF0E3F3AAF5B}" type="presParOf" srcId="{F1B673AB-53C4-44C4-BACA-DE2C0F764A91}" destId="{7E072763-6C76-43BF-8E98-42EE622EA469}" srcOrd="5" destOrd="0" presId="urn:microsoft.com/office/officeart/2005/8/layout/cycle1"/>
    <dgm:cxn modelId="{D389F8EC-10BB-4EA6-9A18-81D806884DB4}" type="presParOf" srcId="{F1B673AB-53C4-44C4-BACA-DE2C0F764A91}" destId="{284C3B74-5E7C-4C0D-8A1E-D101AAF64B5F}" srcOrd="6" destOrd="0" presId="urn:microsoft.com/office/officeart/2005/8/layout/cycle1"/>
    <dgm:cxn modelId="{DF7DC345-33B2-4D1B-992E-33AA9D9627DF}" type="presParOf" srcId="{F1B673AB-53C4-44C4-BACA-DE2C0F764A91}" destId="{F1726A0E-5F87-4EF1-8717-FE28900253FB}" srcOrd="7" destOrd="0" presId="urn:microsoft.com/office/officeart/2005/8/layout/cycle1"/>
    <dgm:cxn modelId="{9DE1CF6C-A418-48D1-87DD-36A4FD695821}" type="presParOf" srcId="{F1B673AB-53C4-44C4-BACA-DE2C0F764A91}" destId="{3042E8A6-053D-4181-9DAE-AD6FAB76F399}" srcOrd="8" destOrd="0" presId="urn:microsoft.com/office/officeart/2005/8/layout/cycle1"/>
    <dgm:cxn modelId="{BACF22AC-69C1-47B9-B9AC-08DC4F357F0E}" type="presParOf" srcId="{F1B673AB-53C4-44C4-BACA-DE2C0F764A91}" destId="{DC6A1B22-DF4E-41C6-97AF-5B26A532390B}" srcOrd="9" destOrd="0" presId="urn:microsoft.com/office/officeart/2005/8/layout/cycle1"/>
    <dgm:cxn modelId="{60EE41DC-B6AF-4055-A9DE-B6E9F814A290}" type="presParOf" srcId="{F1B673AB-53C4-44C4-BACA-DE2C0F764A91}" destId="{BB86DCF2-9DE5-4C58-9354-3E1A13E0F258}" srcOrd="10" destOrd="0" presId="urn:microsoft.com/office/officeart/2005/8/layout/cycle1"/>
    <dgm:cxn modelId="{B839C59A-6D33-4E5C-A49F-F858934C42FF}" type="presParOf" srcId="{F1B673AB-53C4-44C4-BACA-DE2C0F764A91}" destId="{94B01749-1503-4446-A7EA-B68D45F5D040}" srcOrd="11" destOrd="0" presId="urn:microsoft.com/office/officeart/2005/8/layout/cycle1"/>
    <dgm:cxn modelId="{B97F1145-D287-455B-839D-8926C3317EE3}" type="presParOf" srcId="{F1B673AB-53C4-44C4-BACA-DE2C0F764A91}" destId="{61408DC9-20C1-42C9-B4BB-5B436A2CE648}" srcOrd="12" destOrd="0" presId="urn:microsoft.com/office/officeart/2005/8/layout/cycle1"/>
    <dgm:cxn modelId="{04124061-C4F5-47AA-8968-550E1CDBC718}" type="presParOf" srcId="{F1B673AB-53C4-44C4-BACA-DE2C0F764A91}" destId="{B16D517A-CAB1-47E9-82FF-C96E1B588232}" srcOrd="13" destOrd="0" presId="urn:microsoft.com/office/officeart/2005/8/layout/cycle1"/>
    <dgm:cxn modelId="{10EFC36C-3B3A-4CD7-A730-FCB04D9229C8}" type="presParOf" srcId="{F1B673AB-53C4-44C4-BACA-DE2C0F764A91}" destId="{0B591646-7CA1-48D1-A477-4B2715621F19}" srcOrd="14" destOrd="0" presId="urn:microsoft.com/office/officeart/2005/8/layout/cycle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A313C5-CF7D-4446-A6D1-6FFC61E3F9F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A09839-97E3-46E5-95AD-0A2C3944D84B}">
      <dgm:prSet phldrT="[Текст]"/>
      <dgm:spPr/>
      <dgm:t>
        <a:bodyPr/>
        <a:lstStyle/>
        <a:p>
          <a:r>
            <a:rPr lang="ru-RU" b="1" dirty="0" smtClean="0"/>
            <a:t>3. Заимствование материала </a:t>
          </a:r>
          <a:endParaRPr lang="ru-RU" b="1" dirty="0"/>
        </a:p>
      </dgm:t>
    </dgm:pt>
    <dgm:pt modelId="{6BAF9845-AF17-486C-B553-BC850E6161E9}" type="parTrans" cxnId="{8B7D946B-BA18-46CA-9763-A87D2BEC5393}">
      <dgm:prSet/>
      <dgm:spPr/>
      <dgm:t>
        <a:bodyPr/>
        <a:lstStyle/>
        <a:p>
          <a:endParaRPr lang="ru-RU"/>
        </a:p>
      </dgm:t>
    </dgm:pt>
    <dgm:pt modelId="{0E563F87-A88B-42F3-9EDD-D3D8FA9C3D53}" type="sibTrans" cxnId="{8B7D946B-BA18-46CA-9763-A87D2BEC5393}">
      <dgm:prSet/>
      <dgm:spPr/>
      <dgm:t>
        <a:bodyPr/>
        <a:lstStyle/>
        <a:p>
          <a:endParaRPr lang="ru-RU"/>
        </a:p>
      </dgm:t>
    </dgm:pt>
    <dgm:pt modelId="{6009D209-E86C-4FD6-B93A-4EE1F9B3631F}">
      <dgm:prSet phldrT="[Текст]"/>
      <dgm:spPr/>
      <dgm:t>
        <a:bodyPr/>
        <a:lstStyle/>
        <a:p>
          <a:r>
            <a:rPr lang="ru-RU" b="1" dirty="0" smtClean="0"/>
            <a:t>4. Использование материала в работе</a:t>
          </a:r>
          <a:endParaRPr lang="ru-RU" b="1" dirty="0"/>
        </a:p>
      </dgm:t>
    </dgm:pt>
    <dgm:pt modelId="{9995D3AC-BF7D-41F1-B7D3-DA643162EDBC}" type="parTrans" cxnId="{FDF43F4F-58CF-45B4-A595-F1F22BA0A51B}">
      <dgm:prSet/>
      <dgm:spPr/>
      <dgm:t>
        <a:bodyPr/>
        <a:lstStyle/>
        <a:p>
          <a:endParaRPr lang="ru-RU"/>
        </a:p>
      </dgm:t>
    </dgm:pt>
    <dgm:pt modelId="{7F037576-3689-4A8C-9220-0225A10230BE}" type="sibTrans" cxnId="{FDF43F4F-58CF-45B4-A595-F1F22BA0A51B}">
      <dgm:prSet/>
      <dgm:spPr/>
      <dgm:t>
        <a:bodyPr/>
        <a:lstStyle/>
        <a:p>
          <a:endParaRPr lang="ru-RU"/>
        </a:p>
      </dgm:t>
    </dgm:pt>
    <dgm:pt modelId="{CD61C6F4-BEB8-41B2-9D19-4E0C42F67D81}">
      <dgm:prSet phldrT="[Текст]"/>
      <dgm:spPr/>
      <dgm:t>
        <a:bodyPr/>
        <a:lstStyle/>
        <a:p>
          <a:r>
            <a:rPr lang="ru-RU" b="1" dirty="0" smtClean="0"/>
            <a:t>5. Возврат или пополнение группы</a:t>
          </a:r>
        </a:p>
        <a:p>
          <a:r>
            <a:rPr lang="ru-RU" b="1" dirty="0" smtClean="0"/>
            <a:t>новыми материалами</a:t>
          </a:r>
          <a:endParaRPr lang="ru-RU" b="1" dirty="0"/>
        </a:p>
      </dgm:t>
    </dgm:pt>
    <dgm:pt modelId="{60F8007B-80C7-41EF-B742-0FA379A8C96A}" type="parTrans" cxnId="{7E59AE7C-65FE-4F64-BFC3-82A9AF7BC0FD}">
      <dgm:prSet/>
      <dgm:spPr/>
      <dgm:t>
        <a:bodyPr/>
        <a:lstStyle/>
        <a:p>
          <a:endParaRPr lang="ru-RU"/>
        </a:p>
      </dgm:t>
    </dgm:pt>
    <dgm:pt modelId="{0C217734-AC71-4431-8300-C3432D44BEE7}" type="sibTrans" cxnId="{7E59AE7C-65FE-4F64-BFC3-82A9AF7BC0FD}">
      <dgm:prSet/>
      <dgm:spPr/>
      <dgm:t>
        <a:bodyPr/>
        <a:lstStyle/>
        <a:p>
          <a:endParaRPr lang="ru-RU"/>
        </a:p>
      </dgm:t>
    </dgm:pt>
    <dgm:pt modelId="{23B8D7D8-382F-4A48-9426-B0F1BCCDCDD2}">
      <dgm:prSet phldrT="[Текст]"/>
      <dgm:spPr/>
      <dgm:t>
        <a:bodyPr/>
        <a:lstStyle/>
        <a:p>
          <a:r>
            <a:rPr lang="ru-RU" b="1" dirty="0" smtClean="0"/>
            <a:t>1. Определение необходимого материала</a:t>
          </a:r>
          <a:endParaRPr lang="ru-RU" b="1" dirty="0"/>
        </a:p>
      </dgm:t>
    </dgm:pt>
    <dgm:pt modelId="{A2E72F3A-1C51-45B1-BB1B-6BE3A8BD71F1}" type="parTrans" cxnId="{924ACF23-21C2-496C-B2FF-834589E30099}">
      <dgm:prSet/>
      <dgm:spPr/>
      <dgm:t>
        <a:bodyPr/>
        <a:lstStyle/>
        <a:p>
          <a:endParaRPr lang="ru-RU"/>
        </a:p>
      </dgm:t>
    </dgm:pt>
    <dgm:pt modelId="{2FFE74E8-2ABD-436D-94D8-3CFD99219453}" type="sibTrans" cxnId="{924ACF23-21C2-496C-B2FF-834589E30099}">
      <dgm:prSet/>
      <dgm:spPr/>
      <dgm:t>
        <a:bodyPr/>
        <a:lstStyle/>
        <a:p>
          <a:endParaRPr lang="ru-RU"/>
        </a:p>
      </dgm:t>
    </dgm:pt>
    <dgm:pt modelId="{60C44501-896C-4571-B9D8-DF98D5DDF67A}">
      <dgm:prSet phldrT="[Текст]"/>
      <dgm:spPr/>
      <dgm:t>
        <a:bodyPr/>
        <a:lstStyle/>
        <a:p>
          <a:r>
            <a:rPr lang="ru-RU" b="1" dirty="0" smtClean="0"/>
            <a:t>2. Поиск</a:t>
          </a:r>
        </a:p>
        <a:p>
          <a:r>
            <a:rPr lang="ru-RU" b="1" dirty="0" smtClean="0"/>
            <a:t>материалов в  Банке методических пособий </a:t>
          </a:r>
          <a:endParaRPr lang="ru-RU" b="1" dirty="0"/>
        </a:p>
      </dgm:t>
    </dgm:pt>
    <dgm:pt modelId="{FDD2603E-05E0-4892-B58D-E353B0F896A8}" type="parTrans" cxnId="{B5EF85FD-7259-48BC-89B5-282461F19DE8}">
      <dgm:prSet/>
      <dgm:spPr/>
      <dgm:t>
        <a:bodyPr/>
        <a:lstStyle/>
        <a:p>
          <a:endParaRPr lang="ru-RU"/>
        </a:p>
      </dgm:t>
    </dgm:pt>
    <dgm:pt modelId="{A32022DF-3482-45EE-8B8F-A1963A835B05}" type="sibTrans" cxnId="{B5EF85FD-7259-48BC-89B5-282461F19DE8}">
      <dgm:prSet/>
      <dgm:spPr/>
      <dgm:t>
        <a:bodyPr/>
        <a:lstStyle/>
        <a:p>
          <a:endParaRPr lang="ru-RU"/>
        </a:p>
      </dgm:t>
    </dgm:pt>
    <dgm:pt modelId="{21B49632-E263-4AD3-95D6-2A024BD74AE7}" type="pres">
      <dgm:prSet presAssocID="{75A313C5-CF7D-4446-A6D1-6FFC61E3F9F9}" presName="cycle" presStyleCnt="0">
        <dgm:presLayoutVars>
          <dgm:dir/>
          <dgm:resizeHandles val="exact"/>
        </dgm:presLayoutVars>
      </dgm:prSet>
      <dgm:spPr/>
    </dgm:pt>
    <dgm:pt modelId="{127E68BD-5EAD-44F6-8E16-AB6FC074976F}" type="pres">
      <dgm:prSet presAssocID="{A3A09839-97E3-46E5-95AD-0A2C3944D84B}" presName="dummy" presStyleCnt="0"/>
      <dgm:spPr/>
    </dgm:pt>
    <dgm:pt modelId="{76154EA1-BDE1-402E-B368-1893E2DF718A}" type="pres">
      <dgm:prSet presAssocID="{A3A09839-97E3-46E5-95AD-0A2C3944D84B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5C559-5791-4608-943F-58F518D23457}" type="pres">
      <dgm:prSet presAssocID="{0E563F87-A88B-42F3-9EDD-D3D8FA9C3D53}" presName="sibTrans" presStyleLbl="node1" presStyleIdx="0" presStyleCnt="5"/>
      <dgm:spPr/>
    </dgm:pt>
    <dgm:pt modelId="{4B42C7D7-4878-4730-A0FE-F8E84D2C29CE}" type="pres">
      <dgm:prSet presAssocID="{6009D209-E86C-4FD6-B93A-4EE1F9B3631F}" presName="dummy" presStyleCnt="0"/>
      <dgm:spPr/>
    </dgm:pt>
    <dgm:pt modelId="{C7189F5E-4EA6-4D85-B54F-C39B0E1F355A}" type="pres">
      <dgm:prSet presAssocID="{6009D209-E86C-4FD6-B93A-4EE1F9B3631F}" presName="node" presStyleLbl="revTx" presStyleIdx="1" presStyleCnt="5" custRadScaleRad="102963" custRadScaleInc="-8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EA1EF-D70C-4B95-B590-425D0643BC4C}" type="pres">
      <dgm:prSet presAssocID="{7F037576-3689-4A8C-9220-0225A10230BE}" presName="sibTrans" presStyleLbl="node1" presStyleIdx="1" presStyleCnt="5"/>
      <dgm:spPr/>
    </dgm:pt>
    <dgm:pt modelId="{4AA0A9BC-A6C8-4557-A2C6-3DBB0DE78392}" type="pres">
      <dgm:prSet presAssocID="{CD61C6F4-BEB8-41B2-9D19-4E0C42F67D81}" presName="dummy" presStyleCnt="0"/>
      <dgm:spPr/>
    </dgm:pt>
    <dgm:pt modelId="{2CEFF389-CB8B-40B9-91A8-8F22F1110C16}" type="pres">
      <dgm:prSet presAssocID="{CD61C6F4-BEB8-41B2-9D19-4E0C42F67D81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F12F0-B53A-4AC9-AE19-1120B879D751}" type="pres">
      <dgm:prSet presAssocID="{0C217734-AC71-4431-8300-C3432D44BEE7}" presName="sibTrans" presStyleLbl="node1" presStyleIdx="2" presStyleCnt="5"/>
      <dgm:spPr/>
    </dgm:pt>
    <dgm:pt modelId="{2F49AB96-FCDA-4307-A8A3-79C7DBEDF9EE}" type="pres">
      <dgm:prSet presAssocID="{23B8D7D8-382F-4A48-9426-B0F1BCCDCDD2}" presName="dummy" presStyleCnt="0"/>
      <dgm:spPr/>
    </dgm:pt>
    <dgm:pt modelId="{A29E0CF9-81D0-48FD-94C2-A7FECD44FE0C}" type="pres">
      <dgm:prSet presAssocID="{23B8D7D8-382F-4A48-9426-B0F1BCCDCDD2}" presName="node" presStyleLbl="revTx" presStyleIdx="3" presStyleCnt="5">
        <dgm:presLayoutVars>
          <dgm:bulletEnabled val="1"/>
        </dgm:presLayoutVars>
      </dgm:prSet>
      <dgm:spPr/>
    </dgm:pt>
    <dgm:pt modelId="{6B68D872-374F-42E7-B4A5-72C86341D7C2}" type="pres">
      <dgm:prSet presAssocID="{2FFE74E8-2ABD-436D-94D8-3CFD99219453}" presName="sibTrans" presStyleLbl="node1" presStyleIdx="3" presStyleCnt="5"/>
      <dgm:spPr/>
    </dgm:pt>
    <dgm:pt modelId="{7EAEA709-C28B-4801-A309-C1AF7314AF15}" type="pres">
      <dgm:prSet presAssocID="{60C44501-896C-4571-B9D8-DF98D5DDF67A}" presName="dummy" presStyleCnt="0"/>
      <dgm:spPr/>
    </dgm:pt>
    <dgm:pt modelId="{B6A484CB-7FBB-4FAC-A58E-3DC8B96F4196}" type="pres">
      <dgm:prSet presAssocID="{60C44501-896C-4571-B9D8-DF98D5DDF67A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83232-0447-47AE-B7ED-9290A8311CD5}" type="pres">
      <dgm:prSet presAssocID="{A32022DF-3482-45EE-8B8F-A1963A835B05}" presName="sibTrans" presStyleLbl="node1" presStyleIdx="4" presStyleCnt="5"/>
      <dgm:spPr/>
    </dgm:pt>
  </dgm:ptLst>
  <dgm:cxnLst>
    <dgm:cxn modelId="{7DE3141D-63FD-4759-8B85-458D3C3D39C1}" type="presOf" srcId="{CD61C6F4-BEB8-41B2-9D19-4E0C42F67D81}" destId="{2CEFF389-CB8B-40B9-91A8-8F22F1110C16}" srcOrd="0" destOrd="0" presId="urn:microsoft.com/office/officeart/2005/8/layout/cycle1"/>
    <dgm:cxn modelId="{05D9F4DB-D8E7-4C36-9D50-DDEA44305B9E}" type="presOf" srcId="{0C217734-AC71-4431-8300-C3432D44BEE7}" destId="{F45F12F0-B53A-4AC9-AE19-1120B879D751}" srcOrd="0" destOrd="0" presId="urn:microsoft.com/office/officeart/2005/8/layout/cycle1"/>
    <dgm:cxn modelId="{FDF43F4F-58CF-45B4-A595-F1F22BA0A51B}" srcId="{75A313C5-CF7D-4446-A6D1-6FFC61E3F9F9}" destId="{6009D209-E86C-4FD6-B93A-4EE1F9B3631F}" srcOrd="1" destOrd="0" parTransId="{9995D3AC-BF7D-41F1-B7D3-DA643162EDBC}" sibTransId="{7F037576-3689-4A8C-9220-0225A10230BE}"/>
    <dgm:cxn modelId="{B5EF85FD-7259-48BC-89B5-282461F19DE8}" srcId="{75A313C5-CF7D-4446-A6D1-6FFC61E3F9F9}" destId="{60C44501-896C-4571-B9D8-DF98D5DDF67A}" srcOrd="4" destOrd="0" parTransId="{FDD2603E-05E0-4892-B58D-E353B0F896A8}" sibTransId="{A32022DF-3482-45EE-8B8F-A1963A835B05}"/>
    <dgm:cxn modelId="{B38E14D7-FA27-457D-82A1-C8ECB8DE26F1}" type="presOf" srcId="{0E563F87-A88B-42F3-9EDD-D3D8FA9C3D53}" destId="{EFF5C559-5791-4608-943F-58F518D23457}" srcOrd="0" destOrd="0" presId="urn:microsoft.com/office/officeart/2005/8/layout/cycle1"/>
    <dgm:cxn modelId="{831CD483-9714-4742-A410-DB110D220044}" type="presOf" srcId="{75A313C5-CF7D-4446-A6D1-6FFC61E3F9F9}" destId="{21B49632-E263-4AD3-95D6-2A024BD74AE7}" srcOrd="0" destOrd="0" presId="urn:microsoft.com/office/officeart/2005/8/layout/cycle1"/>
    <dgm:cxn modelId="{97EFABD1-B2B6-4FC0-B027-ADC4E084EB52}" type="presOf" srcId="{7F037576-3689-4A8C-9220-0225A10230BE}" destId="{233EA1EF-D70C-4B95-B590-425D0643BC4C}" srcOrd="0" destOrd="0" presId="urn:microsoft.com/office/officeart/2005/8/layout/cycle1"/>
    <dgm:cxn modelId="{E1B6DCB1-B113-4AB0-8A3B-56BC17C482BE}" type="presOf" srcId="{2FFE74E8-2ABD-436D-94D8-3CFD99219453}" destId="{6B68D872-374F-42E7-B4A5-72C86341D7C2}" srcOrd="0" destOrd="0" presId="urn:microsoft.com/office/officeart/2005/8/layout/cycle1"/>
    <dgm:cxn modelId="{6F1E1DAA-C523-4B6D-8D25-94A982435899}" type="presOf" srcId="{23B8D7D8-382F-4A48-9426-B0F1BCCDCDD2}" destId="{A29E0CF9-81D0-48FD-94C2-A7FECD44FE0C}" srcOrd="0" destOrd="0" presId="urn:microsoft.com/office/officeart/2005/8/layout/cycle1"/>
    <dgm:cxn modelId="{7E59AE7C-65FE-4F64-BFC3-82A9AF7BC0FD}" srcId="{75A313C5-CF7D-4446-A6D1-6FFC61E3F9F9}" destId="{CD61C6F4-BEB8-41B2-9D19-4E0C42F67D81}" srcOrd="2" destOrd="0" parTransId="{60F8007B-80C7-41EF-B742-0FA379A8C96A}" sibTransId="{0C217734-AC71-4431-8300-C3432D44BEE7}"/>
    <dgm:cxn modelId="{3B0013D0-9686-4CDD-AB7A-4F4F5788126D}" type="presOf" srcId="{A3A09839-97E3-46E5-95AD-0A2C3944D84B}" destId="{76154EA1-BDE1-402E-B368-1893E2DF718A}" srcOrd="0" destOrd="0" presId="urn:microsoft.com/office/officeart/2005/8/layout/cycle1"/>
    <dgm:cxn modelId="{924ACF23-21C2-496C-B2FF-834589E30099}" srcId="{75A313C5-CF7D-4446-A6D1-6FFC61E3F9F9}" destId="{23B8D7D8-382F-4A48-9426-B0F1BCCDCDD2}" srcOrd="3" destOrd="0" parTransId="{A2E72F3A-1C51-45B1-BB1B-6BE3A8BD71F1}" sibTransId="{2FFE74E8-2ABD-436D-94D8-3CFD99219453}"/>
    <dgm:cxn modelId="{8B7D946B-BA18-46CA-9763-A87D2BEC5393}" srcId="{75A313C5-CF7D-4446-A6D1-6FFC61E3F9F9}" destId="{A3A09839-97E3-46E5-95AD-0A2C3944D84B}" srcOrd="0" destOrd="0" parTransId="{6BAF9845-AF17-486C-B553-BC850E6161E9}" sibTransId="{0E563F87-A88B-42F3-9EDD-D3D8FA9C3D53}"/>
    <dgm:cxn modelId="{AF8B37D3-9047-4028-AAE6-C018C6FD0FAB}" type="presOf" srcId="{6009D209-E86C-4FD6-B93A-4EE1F9B3631F}" destId="{C7189F5E-4EA6-4D85-B54F-C39B0E1F355A}" srcOrd="0" destOrd="0" presId="urn:microsoft.com/office/officeart/2005/8/layout/cycle1"/>
    <dgm:cxn modelId="{A70D3D06-9854-403F-A599-07D6B9381044}" type="presOf" srcId="{60C44501-896C-4571-B9D8-DF98D5DDF67A}" destId="{B6A484CB-7FBB-4FAC-A58E-3DC8B96F4196}" srcOrd="0" destOrd="0" presId="urn:microsoft.com/office/officeart/2005/8/layout/cycle1"/>
    <dgm:cxn modelId="{79CC481A-AFAD-46DD-9EA3-DA5E67E27227}" type="presOf" srcId="{A32022DF-3482-45EE-8B8F-A1963A835B05}" destId="{40483232-0447-47AE-B7ED-9290A8311CD5}" srcOrd="0" destOrd="0" presId="urn:microsoft.com/office/officeart/2005/8/layout/cycle1"/>
    <dgm:cxn modelId="{7856D664-9224-4E8E-9E92-22249A7E24D6}" type="presParOf" srcId="{21B49632-E263-4AD3-95D6-2A024BD74AE7}" destId="{127E68BD-5EAD-44F6-8E16-AB6FC074976F}" srcOrd="0" destOrd="0" presId="urn:microsoft.com/office/officeart/2005/8/layout/cycle1"/>
    <dgm:cxn modelId="{E5BE3591-5091-470D-93B4-B039731DF888}" type="presParOf" srcId="{21B49632-E263-4AD3-95D6-2A024BD74AE7}" destId="{76154EA1-BDE1-402E-B368-1893E2DF718A}" srcOrd="1" destOrd="0" presId="urn:microsoft.com/office/officeart/2005/8/layout/cycle1"/>
    <dgm:cxn modelId="{C6926BBA-8F5D-4B88-BAA4-9CED0E5748DA}" type="presParOf" srcId="{21B49632-E263-4AD3-95D6-2A024BD74AE7}" destId="{EFF5C559-5791-4608-943F-58F518D23457}" srcOrd="2" destOrd="0" presId="urn:microsoft.com/office/officeart/2005/8/layout/cycle1"/>
    <dgm:cxn modelId="{994C3C98-9C9F-418B-A693-2992825F0529}" type="presParOf" srcId="{21B49632-E263-4AD3-95D6-2A024BD74AE7}" destId="{4B42C7D7-4878-4730-A0FE-F8E84D2C29CE}" srcOrd="3" destOrd="0" presId="urn:microsoft.com/office/officeart/2005/8/layout/cycle1"/>
    <dgm:cxn modelId="{F0F4BCAC-3132-4F93-8A73-B68D3ADB29F4}" type="presParOf" srcId="{21B49632-E263-4AD3-95D6-2A024BD74AE7}" destId="{C7189F5E-4EA6-4D85-B54F-C39B0E1F355A}" srcOrd="4" destOrd="0" presId="urn:microsoft.com/office/officeart/2005/8/layout/cycle1"/>
    <dgm:cxn modelId="{CCB617CA-6C5E-4EAE-B6CD-593184B9CC5B}" type="presParOf" srcId="{21B49632-E263-4AD3-95D6-2A024BD74AE7}" destId="{233EA1EF-D70C-4B95-B590-425D0643BC4C}" srcOrd="5" destOrd="0" presId="urn:microsoft.com/office/officeart/2005/8/layout/cycle1"/>
    <dgm:cxn modelId="{25A498BF-41A0-4723-9638-3CA46ED83CC1}" type="presParOf" srcId="{21B49632-E263-4AD3-95D6-2A024BD74AE7}" destId="{4AA0A9BC-A6C8-4557-A2C6-3DBB0DE78392}" srcOrd="6" destOrd="0" presId="urn:microsoft.com/office/officeart/2005/8/layout/cycle1"/>
    <dgm:cxn modelId="{E6480486-C0E3-4B41-A2F9-9D55CB01A014}" type="presParOf" srcId="{21B49632-E263-4AD3-95D6-2A024BD74AE7}" destId="{2CEFF389-CB8B-40B9-91A8-8F22F1110C16}" srcOrd="7" destOrd="0" presId="urn:microsoft.com/office/officeart/2005/8/layout/cycle1"/>
    <dgm:cxn modelId="{6B197838-F584-45E1-88D4-E5D36EA3C96E}" type="presParOf" srcId="{21B49632-E263-4AD3-95D6-2A024BD74AE7}" destId="{F45F12F0-B53A-4AC9-AE19-1120B879D751}" srcOrd="8" destOrd="0" presId="urn:microsoft.com/office/officeart/2005/8/layout/cycle1"/>
    <dgm:cxn modelId="{EE17CA9C-46B9-4470-A8DD-CCE73ED5A8F2}" type="presParOf" srcId="{21B49632-E263-4AD3-95D6-2A024BD74AE7}" destId="{2F49AB96-FCDA-4307-A8A3-79C7DBEDF9EE}" srcOrd="9" destOrd="0" presId="urn:microsoft.com/office/officeart/2005/8/layout/cycle1"/>
    <dgm:cxn modelId="{F858AEA8-04AA-4F7A-B338-1B53BCC6F876}" type="presParOf" srcId="{21B49632-E263-4AD3-95D6-2A024BD74AE7}" destId="{A29E0CF9-81D0-48FD-94C2-A7FECD44FE0C}" srcOrd="10" destOrd="0" presId="urn:microsoft.com/office/officeart/2005/8/layout/cycle1"/>
    <dgm:cxn modelId="{63108E74-F8D0-4A07-BD91-CC11A6D145E9}" type="presParOf" srcId="{21B49632-E263-4AD3-95D6-2A024BD74AE7}" destId="{6B68D872-374F-42E7-B4A5-72C86341D7C2}" srcOrd="11" destOrd="0" presId="urn:microsoft.com/office/officeart/2005/8/layout/cycle1"/>
    <dgm:cxn modelId="{EAEE3BD8-2E41-45F6-9E7C-047709DD39E0}" type="presParOf" srcId="{21B49632-E263-4AD3-95D6-2A024BD74AE7}" destId="{7EAEA709-C28B-4801-A309-C1AF7314AF15}" srcOrd="12" destOrd="0" presId="urn:microsoft.com/office/officeart/2005/8/layout/cycle1"/>
    <dgm:cxn modelId="{CAD7EE33-6090-4D35-BE19-DB3FED33CC0E}" type="presParOf" srcId="{21B49632-E263-4AD3-95D6-2A024BD74AE7}" destId="{B6A484CB-7FBB-4FAC-A58E-3DC8B96F4196}" srcOrd="13" destOrd="0" presId="urn:microsoft.com/office/officeart/2005/8/layout/cycle1"/>
    <dgm:cxn modelId="{037C34DC-1A37-4B61-AF33-406C40D708D2}" type="presParOf" srcId="{21B49632-E263-4AD3-95D6-2A024BD74AE7}" destId="{40483232-0447-47AE-B7ED-9290A8311CD5}" srcOrd="14" destOrd="0" presId="urn:microsoft.com/office/officeart/2005/8/layout/cycle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0.42933</cdr:x>
      <cdr:y>0.2601</cdr:y>
    </cdr:from>
    <cdr:to>
      <cdr:x>0.73145</cdr:x>
      <cdr:y>0.2601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="" xmlns:a16="http://schemas.microsoft.com/office/drawing/2014/main" id="{ECDD1C74-BCE0-4720-BB4D-1C776D0BAC74}"/>
            </a:ext>
          </a:extLst>
        </cdr:cNvPr>
        <cdr:cNvCxnSpPr/>
      </cdr:nvCxnSpPr>
      <cdr:spPr bwMode="auto">
        <a:xfrm xmlns:a="http://schemas.openxmlformats.org/drawingml/2006/main" flipH="1">
          <a:off x="1944216" y="720080"/>
          <a:ext cx="136814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0.69965</cdr:x>
      <cdr:y>0.28611</cdr:y>
    </cdr:from>
    <cdr:to>
      <cdr:x>0.73474</cdr:x>
      <cdr:y>0.45771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4521766" y="1051742"/>
          <a:ext cx="226753" cy="630819"/>
        </a:xfrm>
        <a:prstGeom xmlns:a="http://schemas.openxmlformats.org/drawingml/2006/main" prst="downArrow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12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11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15" Type="http://schemas.openxmlformats.org/officeDocument/2006/relationships/image" Target="../media/image15.png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jpeg"/><Relationship Id="rId14" Type="http://schemas.openxmlformats.org/officeDocument/2006/relationships/diagramColors" Target="../diagrams/colors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diagramData" Target="../diagrams/data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jpeg"/><Relationship Id="rId12" Type="http://schemas.openxmlformats.org/officeDocument/2006/relationships/image" Target="../media/image21.png"/><Relationship Id="rId2" Type="http://schemas.openxmlformats.org/officeDocument/2006/relationships/diagramData" Target="../diagrams/data4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11" Type="http://schemas.openxmlformats.org/officeDocument/2006/relationships/image" Target="../media/image20.png"/><Relationship Id="rId5" Type="http://schemas.openxmlformats.org/officeDocument/2006/relationships/diagramColors" Target="../diagrams/colors4.xml"/><Relationship Id="rId15" Type="http://schemas.openxmlformats.org/officeDocument/2006/relationships/diagramQuickStyle" Target="../diagrams/quickStyle5.xml"/><Relationship Id="rId10" Type="http://schemas.openxmlformats.org/officeDocument/2006/relationships/image" Target="../media/image19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8.jpeg"/><Relationship Id="rId1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214422"/>
            <a:ext cx="7358114" cy="2857520"/>
          </a:xfrm>
        </p:spPr>
        <p:txBody>
          <a:bodyPr>
            <a:noAutofit/>
          </a:bodyPr>
          <a:lstStyle/>
          <a:p>
            <a:pPr algn="l"/>
            <a:r>
              <a:rPr lang="ru-RU" sz="5400" b="1" dirty="0" smtClean="0">
                <a:latin typeface="Cambria" pitchFamily="18" charset="0"/>
              </a:rPr>
              <a:t>«Банк </a:t>
            </a:r>
            <a:br>
              <a:rPr lang="ru-RU" sz="5400" b="1" dirty="0" smtClean="0">
                <a:latin typeface="Cambria" pitchFamily="18" charset="0"/>
              </a:rPr>
            </a:br>
            <a:r>
              <a:rPr lang="ru-RU" sz="5400" b="1" dirty="0" smtClean="0">
                <a:latin typeface="Cambria" pitchFamily="18" charset="0"/>
              </a:rPr>
              <a:t>      методических</a:t>
            </a:r>
            <a:br>
              <a:rPr lang="ru-RU" sz="5400" b="1" dirty="0" smtClean="0">
                <a:latin typeface="Cambria" pitchFamily="18" charset="0"/>
              </a:rPr>
            </a:br>
            <a:r>
              <a:rPr lang="ru-RU" sz="5400" b="1" dirty="0" smtClean="0">
                <a:latin typeface="Cambria" pitchFamily="18" charset="0"/>
              </a:rPr>
              <a:t>                          пособий»</a:t>
            </a:r>
            <a:endParaRPr lang="ru-RU" sz="5400" b="1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4786322"/>
            <a:ext cx="4572032" cy="1752600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ru-RU" sz="2900" b="1" dirty="0" smtClean="0">
                <a:solidFill>
                  <a:schemeClr val="tx1"/>
                </a:solidFill>
                <a:latin typeface="Cambria" pitchFamily="18" charset="0"/>
                <a:ea typeface="Futura PT" charset="0"/>
                <a:cs typeface="Futura PT" charset="0"/>
              </a:rPr>
              <a:t>Руководитель проекта</a:t>
            </a:r>
            <a:r>
              <a:rPr lang="ru-RU" sz="2900" b="1" dirty="0" smtClean="0">
                <a:solidFill>
                  <a:schemeClr val="tx1"/>
                </a:solidFill>
                <a:latin typeface="Cambria" pitchFamily="18" charset="0"/>
              </a:rPr>
              <a:t>: старший воспитатель </a:t>
            </a:r>
            <a:r>
              <a:rPr lang="ru-RU" sz="2900" b="1" dirty="0" err="1" smtClean="0">
                <a:solidFill>
                  <a:schemeClr val="tx1"/>
                </a:solidFill>
                <a:latin typeface="Cambria" pitchFamily="18" charset="0"/>
              </a:rPr>
              <a:t>Шумаева</a:t>
            </a:r>
            <a:r>
              <a:rPr lang="ru-RU" sz="2900" b="1" dirty="0" smtClean="0">
                <a:solidFill>
                  <a:schemeClr val="tx1"/>
                </a:solidFill>
                <a:latin typeface="Cambria" pitchFamily="18" charset="0"/>
              </a:rPr>
              <a:t> И.В. </a:t>
            </a:r>
            <a:r>
              <a:rPr lang="ru-RU" sz="2900" b="1" dirty="0" smtClean="0">
                <a:solidFill>
                  <a:schemeClr val="tx1"/>
                </a:solidFill>
                <a:latin typeface="Cambria" pitchFamily="18" charset="0"/>
              </a:rPr>
              <a:t>МБДОУ – </a:t>
            </a:r>
            <a:r>
              <a:rPr lang="ru-RU" sz="2900" b="1" dirty="0" err="1" smtClean="0">
                <a:solidFill>
                  <a:schemeClr val="tx1"/>
                </a:solidFill>
                <a:latin typeface="Cambria" pitchFamily="18" charset="0"/>
              </a:rPr>
              <a:t>д</a:t>
            </a:r>
            <a:r>
              <a:rPr lang="ru-RU" sz="2900" b="1" dirty="0" smtClean="0">
                <a:solidFill>
                  <a:schemeClr val="tx1"/>
                </a:solidFill>
                <a:latin typeface="Cambria" pitchFamily="18" charset="0"/>
              </a:rPr>
              <a:t>/с</a:t>
            </a:r>
            <a:r>
              <a:rPr lang="ru-RU" sz="2900" b="1" dirty="0" smtClean="0">
                <a:solidFill>
                  <a:schemeClr val="tx1"/>
                </a:solidFill>
                <a:latin typeface="Cambria" pitchFamily="18" charset="0"/>
                <a:ea typeface="Futura PT" charset="0"/>
                <a:cs typeface="Futura PT" charset="0"/>
              </a:rPr>
              <a:t> </a:t>
            </a:r>
            <a:r>
              <a:rPr lang="ru-RU" sz="2900" b="1" dirty="0" smtClean="0">
                <a:solidFill>
                  <a:schemeClr val="tx1"/>
                </a:solidFill>
                <a:latin typeface="Cambria" pitchFamily="18" charset="0"/>
                <a:ea typeface="Futura PT" charset="0"/>
                <a:cs typeface="Futura PT" charset="0"/>
              </a:rPr>
              <a:t>№7 «Солнышко» </a:t>
            </a:r>
            <a:r>
              <a:rPr lang="ru-RU" sz="2900" b="1" dirty="0" err="1" smtClean="0">
                <a:solidFill>
                  <a:schemeClr val="tx1"/>
                </a:solidFill>
                <a:latin typeface="Cambria" pitchFamily="18" charset="0"/>
                <a:ea typeface="Futura PT" charset="0"/>
                <a:cs typeface="Futura PT" charset="0"/>
              </a:rPr>
              <a:t>Топкинского</a:t>
            </a:r>
            <a:r>
              <a:rPr lang="ru-RU" sz="2900" b="1" dirty="0" smtClean="0">
                <a:solidFill>
                  <a:schemeClr val="tx1"/>
                </a:solidFill>
                <a:latin typeface="Cambria" pitchFamily="18" charset="0"/>
                <a:ea typeface="Futura PT" charset="0"/>
                <a:cs typeface="Futura PT" charset="0"/>
              </a:rPr>
              <a:t> муниципального округа</a:t>
            </a:r>
          </a:p>
          <a:p>
            <a:endParaRPr lang="ru-RU" dirty="0"/>
          </a:p>
        </p:txBody>
      </p:sp>
      <p:pic>
        <p:nvPicPr>
          <p:cNvPr id="2050" name="Picture 2" descr="https://catherineasquithgallery.com/uploads/posts/2021-02/1614532948_153-p-kniga-na-belom-fone-19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286124"/>
            <a:ext cx="3841726" cy="3228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8358246" cy="78581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Cambria" pitchFamily="18" charset="0"/>
              </a:rPr>
              <a:t>Карта целевого состояния процесса</a:t>
            </a:r>
            <a:endParaRPr lang="ru-RU" sz="3600" b="1" dirty="0">
              <a:latin typeface="Cambria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142984"/>
            <a:ext cx="7715304" cy="528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357166"/>
            <a:ext cx="7358114" cy="78581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Cambria" pitchFamily="18" charset="0"/>
              </a:rPr>
              <a:t>Достигнутые результаты</a:t>
            </a:r>
            <a:endParaRPr lang="ru-RU" sz="3600" b="1" dirty="0">
              <a:latin typeface="Cambria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836D1805-57B3-4E04-8411-8E76B8EB078A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218244710"/>
              </p:ext>
            </p:extLst>
          </p:nvPr>
        </p:nvGraphicFramePr>
        <p:xfrm>
          <a:off x="1214414" y="1285860"/>
          <a:ext cx="7429552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Схема 19"/>
          <p:cNvGraphicFramePr/>
          <p:nvPr/>
        </p:nvGraphicFramePr>
        <p:xfrm>
          <a:off x="1071538" y="642918"/>
          <a:ext cx="7715304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143800" cy="42862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Cambria" pitchFamily="18" charset="0"/>
              </a:rPr>
              <a:t>До внедрения</a:t>
            </a:r>
            <a:endParaRPr lang="ru-RU" sz="3600" b="1" dirty="0"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3714752"/>
            <a:ext cx="214314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62" y="1285860"/>
            <a:ext cx="1785874" cy="17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71736" y="857232"/>
            <a:ext cx="1857387" cy="213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6512" y="3857628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7" name="Схема 26"/>
          <p:cNvGraphicFramePr/>
          <p:nvPr/>
        </p:nvGraphicFramePr>
        <p:xfrm>
          <a:off x="857224" y="857232"/>
          <a:ext cx="764386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89766" y="1214423"/>
            <a:ext cx="186851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786182" y="3071810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Схема 19"/>
          <p:cNvGraphicFramePr/>
          <p:nvPr/>
        </p:nvGraphicFramePr>
        <p:xfrm>
          <a:off x="1071538" y="642918"/>
          <a:ext cx="7715304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42852"/>
            <a:ext cx="7143800" cy="42862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Cambria" pitchFamily="18" charset="0"/>
              </a:rPr>
              <a:t>После внедрения</a:t>
            </a:r>
            <a:endParaRPr lang="ru-RU" sz="3600" b="1" dirty="0"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3714752"/>
            <a:ext cx="214314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00" y="857232"/>
            <a:ext cx="2095597" cy="252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9058" y="928670"/>
            <a:ext cx="188563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29322" y="928670"/>
            <a:ext cx="2355835" cy="23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57950" y="3429000"/>
            <a:ext cx="214314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60268" y="3714752"/>
            <a:ext cx="2369054" cy="25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" name="Схема 18"/>
          <p:cNvGraphicFramePr/>
          <p:nvPr/>
        </p:nvGraphicFramePr>
        <p:xfrm>
          <a:off x="785786" y="571480"/>
          <a:ext cx="785818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357166"/>
            <a:ext cx="7358114" cy="78581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Cambria" pitchFamily="18" charset="0"/>
              </a:rPr>
              <a:t>Спасибо за внимание!</a:t>
            </a:r>
            <a:endParaRPr lang="ru-RU" sz="3600" b="1" dirty="0">
              <a:latin typeface="Cambria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142984"/>
            <a:ext cx="278608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C:\Users\XXX\Downloads\20220330_1458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428868"/>
            <a:ext cx="414340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357167"/>
            <a:ext cx="7100910" cy="35718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ambria" pitchFamily="18" charset="0"/>
              </a:rPr>
              <a:t>Паспорт проекта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071546"/>
            <a:ext cx="7929618" cy="52864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857233"/>
            <a:ext cx="8358246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85728"/>
            <a:ext cx="7358114" cy="428628"/>
          </a:xfrm>
        </p:spPr>
        <p:txBody>
          <a:bodyPr>
            <a:noAutofit/>
          </a:bodyPr>
          <a:lstStyle/>
          <a:p>
            <a:pPr lvl="0"/>
            <a:r>
              <a:rPr lang="ru-RU" sz="3600" b="1" dirty="0" smtClean="0">
                <a:latin typeface="Cambria" pitchFamily="18" charset="0"/>
              </a:rPr>
              <a:t/>
            </a:r>
            <a:br>
              <a:rPr lang="ru-RU" sz="3600" b="1" dirty="0" smtClean="0">
                <a:latin typeface="Cambria" pitchFamily="18" charset="0"/>
              </a:rPr>
            </a:br>
            <a:r>
              <a:rPr lang="ru-RU" sz="3600" b="1" dirty="0" smtClean="0">
                <a:latin typeface="Cambria" pitchFamily="18" charset="0"/>
              </a:rPr>
              <a:t>Обоснование выбора</a:t>
            </a:r>
            <a:r>
              <a:rPr lang="ru-RU" sz="3600" dirty="0" smtClean="0">
                <a:latin typeface="Cambria" pitchFamily="18" charset="0"/>
              </a:rPr>
              <a:t/>
            </a:r>
            <a:br>
              <a:rPr lang="ru-RU" sz="3600" dirty="0" smtClean="0">
                <a:latin typeface="Cambria" pitchFamily="18" charset="0"/>
              </a:rPr>
            </a:br>
            <a:endParaRPr lang="ru-RU" sz="3600" b="1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214422"/>
            <a:ext cx="7558118" cy="482443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7" y="857232"/>
            <a:ext cx="7643867" cy="56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85728"/>
            <a:ext cx="7358114" cy="714380"/>
          </a:xfrm>
        </p:spPr>
        <p:txBody>
          <a:bodyPr>
            <a:noAutofit/>
          </a:bodyPr>
          <a:lstStyle/>
          <a:p>
            <a:pPr lvl="0"/>
            <a:r>
              <a:rPr lang="ru-RU" sz="3600" b="1" dirty="0" smtClean="0">
                <a:latin typeface="Cambria" pitchFamily="18" charset="0"/>
              </a:rPr>
              <a:t/>
            </a:r>
            <a:br>
              <a:rPr lang="ru-RU" sz="3600" b="1" dirty="0" smtClean="0">
                <a:latin typeface="Cambria" pitchFamily="18" charset="0"/>
              </a:rPr>
            </a:br>
            <a:r>
              <a:rPr lang="ru-RU" sz="3600" b="1" dirty="0" smtClean="0">
                <a:latin typeface="Cambria" pitchFamily="18" charset="0"/>
              </a:rPr>
              <a:t>Команда проекта</a:t>
            </a:r>
            <a:br>
              <a:rPr lang="ru-RU" sz="3600" b="1" dirty="0" smtClean="0">
                <a:latin typeface="Cambria" pitchFamily="18" charset="0"/>
              </a:rPr>
            </a:br>
            <a:endParaRPr lang="ru-RU" sz="3600" b="1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214422"/>
            <a:ext cx="7986746" cy="528641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Творческая группа педагогов ДОУ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           Старший воспитатель </a:t>
            </a:r>
            <a:r>
              <a:rPr lang="ru-RU" sz="2800" dirty="0" err="1" smtClean="0">
                <a:solidFill>
                  <a:schemeClr val="tx1"/>
                </a:solidFill>
                <a:latin typeface="Cambria" pitchFamily="18" charset="0"/>
              </a:rPr>
              <a:t>Шумаева</a:t>
            </a:r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 И.В. – руководитель проекта        </a:t>
            </a:r>
          </a:p>
          <a:p>
            <a:pPr>
              <a:lnSpc>
                <a:spcPct val="110000"/>
              </a:lnSpc>
            </a:pPr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         Музыкальный руководитель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Эйснер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О.Ю.          </a:t>
            </a:r>
          </a:p>
          <a:p>
            <a:pPr>
              <a:lnSpc>
                <a:spcPct val="110000"/>
              </a:lnSpc>
            </a:pPr>
            <a:endParaRPr lang="ru-RU" dirty="0" smtClean="0">
              <a:solidFill>
                <a:schemeClr val="tx1"/>
              </a:solidFill>
              <a:latin typeface="Cambria" pitchFamily="18" charset="0"/>
            </a:endParaRP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  </a:t>
            </a:r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Воспитатель Леонова А.В.     </a:t>
            </a:r>
          </a:p>
          <a:p>
            <a:pPr>
              <a:lnSpc>
                <a:spcPct val="110000"/>
              </a:lnSpc>
            </a:pPr>
            <a:endParaRPr lang="ru-RU" sz="2800" dirty="0" smtClean="0">
              <a:solidFill>
                <a:schemeClr val="tx1"/>
              </a:solidFill>
              <a:latin typeface="Cambria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Воспитатель   Рязанцева Н.А. </a:t>
            </a:r>
            <a:endParaRPr lang="ru-RU" sz="1600" dirty="0" smtClean="0">
              <a:solidFill>
                <a:schemeClr val="tx1"/>
              </a:solidFill>
              <a:latin typeface="Cambria" pitchFamily="18" charset="0"/>
            </a:endParaRPr>
          </a:p>
          <a:p>
            <a:pPr>
              <a:lnSpc>
                <a:spcPct val="110000"/>
              </a:lnSpc>
            </a:pPr>
            <a:endParaRPr lang="ru-RU" sz="1200" dirty="0" smtClean="0">
              <a:solidFill>
                <a:schemeClr val="tx1"/>
              </a:solidFill>
              <a:latin typeface="Cambria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Воспитатель </a:t>
            </a:r>
            <a:r>
              <a:rPr lang="ru-RU" sz="2800" dirty="0" err="1" smtClean="0">
                <a:solidFill>
                  <a:schemeClr val="tx1"/>
                </a:solidFill>
                <a:latin typeface="Cambria" pitchFamily="18" charset="0"/>
              </a:rPr>
              <a:t>Раудина</a:t>
            </a:r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 Н.А.</a:t>
            </a:r>
          </a:p>
          <a:p>
            <a:pPr>
              <a:lnSpc>
                <a:spcPct val="110000"/>
              </a:lnSpc>
            </a:pPr>
            <a:endParaRPr lang="ru-RU" sz="2200" dirty="0" smtClean="0">
              <a:solidFill>
                <a:schemeClr val="tx1"/>
              </a:solidFill>
              <a:latin typeface="Cambria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2800" dirty="0" smtClean="0">
                <a:solidFill>
                  <a:schemeClr val="tx1"/>
                </a:solidFill>
                <a:latin typeface="Cambria" pitchFamily="18" charset="0"/>
              </a:rPr>
              <a:t>Воспитатель  Богомолова Н.А.</a:t>
            </a:r>
            <a:endParaRPr lang="ru-RU" sz="28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7C1D1D30-7EF2-45EF-BDDC-436FE7BC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000240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7C1D1D30-7EF2-45EF-BDDC-436FE7BC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4429132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7C1D1D30-7EF2-45EF-BDDC-436FE7BC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5072074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7C1D1D30-7EF2-45EF-BDDC-436FE7BC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571876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7C1D1D30-7EF2-45EF-BDDC-436FE7BC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786058"/>
            <a:ext cx="500066" cy="50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7C1D1D30-7EF2-45EF-BDDC-436FE7BC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1538" y="5786454"/>
            <a:ext cx="579115" cy="57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357166"/>
            <a:ext cx="7358114" cy="78581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Cambria" pitchFamily="18" charset="0"/>
              </a:rPr>
              <a:t>Шаги работы над проектом</a:t>
            </a:r>
            <a:endParaRPr lang="ru-RU" sz="3600" b="1" dirty="0">
              <a:latin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357298"/>
            <a:ext cx="758837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8429684" cy="785818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latin typeface="Cambria" pitchFamily="18" charset="0"/>
              </a:rPr>
              <a:t>   </a:t>
            </a:r>
            <a:endParaRPr lang="ru-RU" sz="3600" b="1" dirty="0"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85728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ambria" pitchFamily="18" charset="0"/>
              </a:rPr>
              <a:t>Карта </a:t>
            </a:r>
            <a:r>
              <a:rPr lang="ru-RU" sz="3200" b="1" dirty="0" smtClean="0">
                <a:latin typeface="Cambria" pitchFamily="18" charset="0"/>
              </a:rPr>
              <a:t>первоначального</a:t>
            </a:r>
          </a:p>
          <a:p>
            <a:pPr algn="ctr"/>
            <a:r>
              <a:rPr lang="ru-RU" sz="3200" b="1" dirty="0" smtClean="0">
                <a:latin typeface="Cambria" pitchFamily="18" charset="0"/>
              </a:rPr>
              <a:t> состояния процесса </a:t>
            </a:r>
            <a:endParaRPr lang="ru-RU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7" y="1428736"/>
            <a:ext cx="764227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8358246" cy="78581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Cambria" pitchFamily="18" charset="0"/>
              </a:rPr>
              <a:t>Карта </a:t>
            </a:r>
            <a:r>
              <a:rPr lang="ru-RU" sz="3600" b="1" dirty="0" smtClean="0">
                <a:latin typeface="Cambria" pitchFamily="18" charset="0"/>
              </a:rPr>
              <a:t>текущего </a:t>
            </a:r>
            <a:r>
              <a:rPr lang="ru-RU" sz="3600" b="1" dirty="0" smtClean="0">
                <a:latin typeface="Cambria" pitchFamily="18" charset="0"/>
              </a:rPr>
              <a:t>состояния процесса</a:t>
            </a:r>
            <a:endParaRPr lang="ru-RU" sz="3600" b="1" dirty="0">
              <a:latin typeface="Cambr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142984"/>
            <a:ext cx="77211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14290"/>
            <a:ext cx="7358114" cy="78581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Cambria" pitchFamily="18" charset="0"/>
              </a:rPr>
              <a:t>Пирамида проблем</a:t>
            </a:r>
            <a:endParaRPr lang="ru-RU" sz="4000" b="1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1071546"/>
            <a:ext cx="5143536" cy="500066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ambria" pitchFamily="18" charset="0"/>
              </a:rPr>
              <a:t>Проблемы уровня учреждения:</a:t>
            </a:r>
          </a:p>
          <a:p>
            <a:endParaRPr lang="ru-RU" sz="28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Неготовность педагогов к «прокату» пособий: недопонимание своих задач, действий в реализации </a:t>
            </a:r>
            <a:r>
              <a:rPr lang="ru-RU" b="1" dirty="0" err="1" smtClean="0">
                <a:solidFill>
                  <a:schemeClr val="tx1"/>
                </a:solidFill>
                <a:latin typeface="Cambria" pitchFamily="18" charset="0"/>
              </a:rPr>
              <a:t>лин-проекта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.</a:t>
            </a:r>
            <a:endParaRPr lang="ru-RU" sz="2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Длительный процесс подготовки информации: правильное разделение пособий и материалов по целевым блокам использования.</a:t>
            </a:r>
            <a:endParaRPr lang="ru-RU" sz="2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ru-RU" b="1" dirty="0" err="1" smtClean="0">
                <a:solidFill>
                  <a:schemeClr val="tx1"/>
                </a:solidFill>
                <a:latin typeface="Cambria" pitchFamily="18" charset="0"/>
              </a:rPr>
              <a:t>Разностилевое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 оформление текстовой информации, присвоение кодов и маркировка пособий – длительное время.</a:t>
            </a:r>
            <a:endParaRPr lang="ru-RU" sz="2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Отработка системы: заблаговременная подготовка к образовательной деятельности, отбор нужного материала, неточность описания в картотеке.</a:t>
            </a:r>
            <a:endParaRPr lang="ru-RU" sz="2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42844" y="928670"/>
          <a:ext cx="4500594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ятно 1 6"/>
          <p:cNvSpPr/>
          <p:nvPr/>
        </p:nvSpPr>
        <p:spPr>
          <a:xfrm>
            <a:off x="1357290" y="5500702"/>
            <a:ext cx="2428892" cy="92869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7643834" y="1428736"/>
            <a:ext cx="1071602" cy="50006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14290"/>
            <a:ext cx="7358114" cy="9286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Cambria" pitchFamily="18" charset="0"/>
              </a:rPr>
              <a:t/>
            </a:r>
            <a:br>
              <a:rPr lang="ru-RU" sz="2800" b="1" dirty="0" smtClean="0">
                <a:latin typeface="Cambria" pitchFamily="18" charset="0"/>
              </a:rPr>
            </a:br>
            <a:r>
              <a:rPr lang="ru-RU" sz="2800" b="1" dirty="0" smtClean="0">
                <a:latin typeface="Cambria" pitchFamily="18" charset="0"/>
              </a:rPr>
              <a:t/>
            </a:r>
            <a:br>
              <a:rPr lang="ru-RU" sz="2800" b="1" dirty="0" smtClean="0">
                <a:latin typeface="Cambria" pitchFamily="18" charset="0"/>
              </a:rPr>
            </a:br>
            <a:r>
              <a:rPr lang="ru-RU" sz="2800" b="1" dirty="0" smtClean="0">
                <a:latin typeface="Cambria" pitchFamily="18" charset="0"/>
              </a:rPr>
              <a:t>Таблица мероприятий по устранению причин выявленных проблем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b="1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214422"/>
            <a:ext cx="7786742" cy="52864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925" y="1285860"/>
            <a:ext cx="7826486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244</Words>
  <PresentationFormat>Экран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«Банк        методических                           пособий»</vt:lpstr>
      <vt:lpstr>Паспорт проекта</vt:lpstr>
      <vt:lpstr> Обоснование выбора </vt:lpstr>
      <vt:lpstr> Команда проекта </vt:lpstr>
      <vt:lpstr>Шаги работы над проектом</vt:lpstr>
      <vt:lpstr>   </vt:lpstr>
      <vt:lpstr>Карта текущего состояния процесса</vt:lpstr>
      <vt:lpstr>Пирамида проблем</vt:lpstr>
      <vt:lpstr>  Таблица мероприятий по устранению причин выявленных проблем </vt:lpstr>
      <vt:lpstr>Карта целевого состояния процесса</vt:lpstr>
      <vt:lpstr>Достигнутые результаты</vt:lpstr>
      <vt:lpstr>До внедрения</vt:lpstr>
      <vt:lpstr>После внедрения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</dc:creator>
  <cp:lastModifiedBy>Пользователь Windows</cp:lastModifiedBy>
  <cp:revision>68</cp:revision>
  <dcterms:created xsi:type="dcterms:W3CDTF">2022-03-21T06:56:25Z</dcterms:created>
  <dcterms:modified xsi:type="dcterms:W3CDTF">2022-03-30T08:11:58Z</dcterms:modified>
</cp:coreProperties>
</file>