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0" r:id="rId5"/>
    <p:sldId id="263" r:id="rId6"/>
    <p:sldId id="265" r:id="rId7"/>
    <p:sldId id="267" r:id="rId8"/>
    <p:sldId id="271" r:id="rId9"/>
    <p:sldId id="266" r:id="rId10"/>
    <p:sldId id="268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121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XXX\Desktop\&#1089;&#1083;&#1072;&#1081;&#1076;%201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XXX\Desktop\&#1089;&#1083;&#1072;&#1081;&#1076;%2010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XXX\Desktop\&#1089;&#1083;&#1072;&#1081;&#1076;%208.mp4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52"/>
            <a:ext cx="2214546" cy="2269666"/>
          </a:xfrm>
          <a:prstGeom prst="rect">
            <a:avLst/>
          </a:prstGeom>
          <a:noFill/>
        </p:spPr>
      </p:pic>
      <p:pic>
        <p:nvPicPr>
          <p:cNvPr id="12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214818"/>
            <a:ext cx="2214546" cy="2269666"/>
          </a:xfrm>
          <a:prstGeom prst="rect">
            <a:avLst/>
          </a:prstGeom>
          <a:noFill/>
        </p:spPr>
      </p:pic>
      <p:pic>
        <p:nvPicPr>
          <p:cNvPr id="21507" name="Picture 3" descr="C:\Users\XXX\Downloads\120417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357298"/>
            <a:ext cx="4857731" cy="3643298"/>
          </a:xfrm>
          <a:prstGeom prst="rect">
            <a:avLst/>
          </a:prstGeom>
          <a:noFill/>
        </p:spPr>
      </p:pic>
      <p:pic>
        <p:nvPicPr>
          <p:cNvPr id="13" name="слайд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214290"/>
            <a:ext cx="8644030" cy="648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5353">
            <a:off x="507396" y="740006"/>
            <a:ext cx="7961759" cy="5859356"/>
          </a:xfrm>
          <a:prstGeom prst="rect">
            <a:avLst/>
          </a:prstGeom>
          <a:noFill/>
        </p:spPr>
      </p:pic>
      <p:pic>
        <p:nvPicPr>
          <p:cNvPr id="11" name="Picture 2" descr="C:\Users\XXX\Downloads\62765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14422"/>
            <a:ext cx="2214546" cy="2269666"/>
          </a:xfrm>
          <a:prstGeom prst="rect">
            <a:avLst/>
          </a:prstGeom>
          <a:noFill/>
        </p:spPr>
      </p:pic>
      <p:pic>
        <p:nvPicPr>
          <p:cNvPr id="12" name="Picture 2" descr="C:\Users\XXX\Downloads\62765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071942"/>
            <a:ext cx="2214546" cy="2269666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28728" y="2571744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дневник о городе Топки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слайд 1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57158" y="357166"/>
            <a:ext cx="8358246" cy="626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0345">
            <a:off x="1414162" y="1343255"/>
            <a:ext cx="7318146" cy="35808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2571744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1851786" cy="1897877"/>
          </a:xfrm>
          <a:prstGeom prst="rect">
            <a:avLst/>
          </a:prstGeom>
          <a:noFill/>
        </p:spPr>
      </p:pic>
      <p:pic>
        <p:nvPicPr>
          <p:cNvPr id="8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2214" y="928670"/>
            <a:ext cx="1851786" cy="1897877"/>
          </a:xfrm>
          <a:prstGeom prst="rect">
            <a:avLst/>
          </a:prstGeom>
          <a:noFill/>
        </p:spPr>
      </p:pic>
      <p:pic>
        <p:nvPicPr>
          <p:cNvPr id="9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1851786" cy="1897877"/>
          </a:xfrm>
          <a:prstGeom prst="rect">
            <a:avLst/>
          </a:prstGeom>
          <a:noFill/>
        </p:spPr>
      </p:pic>
      <p:pic>
        <p:nvPicPr>
          <p:cNvPr id="10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714884"/>
            <a:ext cx="1851786" cy="1897877"/>
          </a:xfrm>
          <a:prstGeom prst="rect">
            <a:avLst/>
          </a:prstGeom>
          <a:noFill/>
        </p:spPr>
      </p:pic>
      <p:pic>
        <p:nvPicPr>
          <p:cNvPr id="11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357694"/>
            <a:ext cx="1851786" cy="1897877"/>
          </a:xfrm>
          <a:prstGeom prst="rect">
            <a:avLst/>
          </a:prstGeom>
          <a:noFill/>
        </p:spPr>
      </p:pic>
      <p:pic>
        <p:nvPicPr>
          <p:cNvPr id="12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857628"/>
            <a:ext cx="1851786" cy="1897877"/>
          </a:xfrm>
          <a:prstGeom prst="rect">
            <a:avLst/>
          </a:prstGeom>
          <a:noFill/>
        </p:spPr>
      </p:pic>
      <p:pic>
        <p:nvPicPr>
          <p:cNvPr id="13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1851786" cy="1897877"/>
          </a:xfrm>
          <a:prstGeom prst="rect">
            <a:avLst/>
          </a:prstGeom>
          <a:noFill/>
        </p:spPr>
      </p:pic>
      <p:pic>
        <p:nvPicPr>
          <p:cNvPr id="14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1480"/>
            <a:ext cx="1851786" cy="1897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XXX\Downloads\6276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94794" cy="3069335"/>
          </a:xfrm>
          <a:prstGeom prst="rect">
            <a:avLst/>
          </a:prstGeom>
          <a:noFill/>
        </p:spPr>
      </p:pic>
      <p:pic>
        <p:nvPicPr>
          <p:cNvPr id="7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928802"/>
            <a:ext cx="1851786" cy="1897877"/>
          </a:xfrm>
          <a:prstGeom prst="rect">
            <a:avLst/>
          </a:prstGeom>
          <a:noFill/>
        </p:spPr>
      </p:pic>
      <p:pic>
        <p:nvPicPr>
          <p:cNvPr id="8" name="Picture 2" descr="C:\Users\XXX\Downloads\62765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14950"/>
            <a:ext cx="1221386" cy="1251786"/>
          </a:xfrm>
          <a:prstGeom prst="rect">
            <a:avLst/>
          </a:prstGeom>
          <a:noFill/>
        </p:spPr>
      </p:pic>
      <p:sp>
        <p:nvSpPr>
          <p:cNvPr id="1028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3357554" y="642918"/>
            <a:ext cx="5643602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Журналистский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десант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1029" name="WordArt 5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5072066" y="3929066"/>
            <a:ext cx="3400420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/>
                <a:latin typeface="Arial Black"/>
              </a:rPr>
              <a:t>МБДОУ - 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/>
                <a:latin typeface="Arial Black"/>
              </a:rPr>
              <a:t>д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/>
                <a:latin typeface="Arial Black"/>
              </a:rPr>
              <a:t>/с №7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/>
                <a:latin typeface="Arial Black"/>
              </a:rPr>
              <a:t>"Солнышко"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7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1032" name="WordArt 8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4714876" y="5143512"/>
            <a:ext cx="4000528" cy="14859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Воспитатели:</a:t>
            </a:r>
          </a:p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Раудина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 Н.А.,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Рязанцева Н.А.,</a:t>
            </a:r>
          </a:p>
          <a:p>
            <a:pPr algn="ctr" rtl="0"/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Шумаева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/>
                <a:latin typeface="Arial Black"/>
              </a:rPr>
              <a:t> И.В.</a:t>
            </a:r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pic>
        <p:nvPicPr>
          <p:cNvPr id="12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5021">
            <a:off x="534248" y="3957442"/>
            <a:ext cx="3747888" cy="1372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WordArt 4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1571604" y="142853"/>
            <a:ext cx="6691336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r>
              <a:rPr lang="ru-RU" sz="2400" kern="10" spc="0" dirty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АКТУАЛЬНОСТЬ</a:t>
            </a:r>
            <a:endParaRPr lang="ru-RU" sz="2400" kern="10" spc="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pic>
        <p:nvPicPr>
          <p:cNvPr id="3077" name="Picture 5" descr="C:\Users\XXX\Downloads\so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785794"/>
            <a:ext cx="3300390" cy="2164072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 rot="2696430">
            <a:off x="2297644" y="2762576"/>
            <a:ext cx="785818" cy="1571636"/>
          </a:xfrm>
          <a:prstGeom prst="downArrow">
            <a:avLst>
              <a:gd name="adj1" fmla="val 50000"/>
              <a:gd name="adj2" fmla="val 4861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321043">
            <a:off x="6115399" y="2718548"/>
            <a:ext cx="785818" cy="1571636"/>
          </a:xfrm>
          <a:prstGeom prst="downArrow">
            <a:avLst>
              <a:gd name="adj1" fmla="val 50000"/>
              <a:gd name="adj2" fmla="val 4861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XXX\Downloads\b129530800a02373ffc387dcc87afcd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143040" y="3929066"/>
            <a:ext cx="4433095" cy="2785462"/>
          </a:xfrm>
          <a:prstGeom prst="rect">
            <a:avLst/>
          </a:prstGeom>
          <a:noFill/>
        </p:spPr>
      </p:pic>
      <p:pic>
        <p:nvPicPr>
          <p:cNvPr id="3079" name="Picture 7" descr="C:\Users\XXX\Downloads\SQc3nKWXdCg1g91IBhgpTpTPRiGH2g0-d8sNiW1fCdRhinNJh-5DbRjckh9X1hJ6Cq74BeL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3714752"/>
            <a:ext cx="3429024" cy="3429024"/>
          </a:xfrm>
          <a:prstGeom prst="rect">
            <a:avLst/>
          </a:prstGeom>
          <a:noFill/>
        </p:spPr>
      </p:pic>
      <p:sp>
        <p:nvSpPr>
          <p:cNvPr id="17" name="Фигура, имеющая форму буквы L 16"/>
          <p:cNvSpPr/>
          <p:nvPr/>
        </p:nvSpPr>
        <p:spPr>
          <a:xfrm rot="13978709">
            <a:off x="2264885" y="4796825"/>
            <a:ext cx="869087" cy="802297"/>
          </a:xfrm>
          <a:prstGeom prst="corner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C:\Users\XXX\Desktop\boredom_1977519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000504"/>
            <a:ext cx="2714644" cy="2472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5353">
            <a:off x="571472" y="428604"/>
            <a:ext cx="8383148" cy="6169472"/>
          </a:xfrm>
          <a:prstGeom prst="rect">
            <a:avLst/>
          </a:prstGeom>
          <a:noFill/>
        </p:spPr>
      </p:pic>
      <p:pic>
        <p:nvPicPr>
          <p:cNvPr id="11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2214546" cy="2269666"/>
          </a:xfrm>
          <a:prstGeom prst="rect">
            <a:avLst/>
          </a:prstGeom>
          <a:noFill/>
        </p:spPr>
      </p:pic>
      <p:pic>
        <p:nvPicPr>
          <p:cNvPr id="12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256"/>
            <a:ext cx="2214546" cy="2269666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357290" y="1857364"/>
            <a:ext cx="65722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позиции активного гражданина своего города, интересующегося малой Родиной.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353">
            <a:off x="270341" y="3341849"/>
            <a:ext cx="4242038" cy="3121874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472" y="4000504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Цементник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ДШИ №5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353">
            <a:off x="5157262" y="562638"/>
            <a:ext cx="3747888" cy="2758210"/>
          </a:xfrm>
          <a:prstGeom prst="rect">
            <a:avLst/>
          </a:prstGeom>
          <a:noFill/>
        </p:spPr>
      </p:pic>
      <p:pic>
        <p:nvPicPr>
          <p:cNvPr id="1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9272">
            <a:off x="469380" y="496130"/>
            <a:ext cx="3784217" cy="2784947"/>
          </a:xfrm>
          <a:prstGeom prst="rect">
            <a:avLst/>
          </a:prstGeom>
          <a:noFill/>
        </p:spPr>
      </p:pic>
      <p:pic>
        <p:nvPicPr>
          <p:cNvPr id="13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3866">
            <a:off x="4834085" y="4087195"/>
            <a:ext cx="3574730" cy="26307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314" y="4643446"/>
            <a:ext cx="365484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Замечательные  люди: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Сергей Владимирович Фролов и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Владимир Александрович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Лепнюк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00042"/>
            <a:ext cx="37862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Достопримечательности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Парк Победы и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Сквер семьи, любви и верности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14942" y="1000108"/>
            <a:ext cx="30692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Традиции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детского сада 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семьи воспитанника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Кулькова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Артёма</a:t>
            </a:r>
          </a:p>
        </p:txBody>
      </p:sp>
      <p:pic>
        <p:nvPicPr>
          <p:cNvPr id="17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143116"/>
            <a:ext cx="1851786" cy="1897877"/>
          </a:xfrm>
          <a:prstGeom prst="rect">
            <a:avLst/>
          </a:prstGeom>
          <a:noFill/>
        </p:spPr>
      </p:pic>
      <p:pic>
        <p:nvPicPr>
          <p:cNvPr id="18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960123"/>
            <a:ext cx="1851786" cy="1897877"/>
          </a:xfrm>
          <a:prstGeom prst="rect">
            <a:avLst/>
          </a:prstGeom>
          <a:noFill/>
        </p:spPr>
      </p:pic>
      <p:pic>
        <p:nvPicPr>
          <p:cNvPr id="19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2214" y="142852"/>
            <a:ext cx="1851786" cy="189787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285984" y="0"/>
            <a:ext cx="5441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Направления для исследования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353">
            <a:off x="270341" y="3341849"/>
            <a:ext cx="4242038" cy="3121874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71472" y="4429132"/>
            <a:ext cx="371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Социум</a:t>
            </a:r>
          </a:p>
        </p:txBody>
      </p:sp>
      <p:pic>
        <p:nvPicPr>
          <p:cNvPr id="9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353">
            <a:off x="5310915" y="1134143"/>
            <a:ext cx="3747888" cy="2758210"/>
          </a:xfrm>
          <a:prstGeom prst="rect">
            <a:avLst/>
          </a:prstGeom>
          <a:noFill/>
        </p:spPr>
      </p:pic>
      <p:pic>
        <p:nvPicPr>
          <p:cNvPr id="1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9272">
            <a:off x="35335" y="487901"/>
            <a:ext cx="3721448" cy="2738753"/>
          </a:xfrm>
          <a:prstGeom prst="rect">
            <a:avLst/>
          </a:prstGeom>
          <a:noFill/>
        </p:spPr>
      </p:pic>
      <p:pic>
        <p:nvPicPr>
          <p:cNvPr id="13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3866">
            <a:off x="4976960" y="4015758"/>
            <a:ext cx="3574730" cy="26307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072198" y="5286388"/>
            <a:ext cx="14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1142984"/>
            <a:ext cx="864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1714488"/>
            <a:ext cx="1974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</p:txBody>
      </p:sp>
      <p:pic>
        <p:nvPicPr>
          <p:cNvPr id="17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143116"/>
            <a:ext cx="1851786" cy="1897877"/>
          </a:xfrm>
          <a:prstGeom prst="rect">
            <a:avLst/>
          </a:prstGeom>
          <a:noFill/>
        </p:spPr>
      </p:pic>
      <p:pic>
        <p:nvPicPr>
          <p:cNvPr id="18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960123"/>
            <a:ext cx="1851786" cy="1897877"/>
          </a:xfrm>
          <a:prstGeom prst="rect">
            <a:avLst/>
          </a:prstGeom>
          <a:noFill/>
        </p:spPr>
      </p:pic>
      <p:pic>
        <p:nvPicPr>
          <p:cNvPr id="19" name="Picture 2" descr="C:\Users\XXX\Downloads\62765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2214" y="0"/>
            <a:ext cx="1851786" cy="1897877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286116" y="142852"/>
            <a:ext cx="3393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5353">
            <a:off x="534250" y="421958"/>
            <a:ext cx="8383148" cy="6169472"/>
          </a:xfrm>
          <a:prstGeom prst="rect">
            <a:avLst/>
          </a:prstGeom>
          <a:noFill/>
        </p:spPr>
      </p:pic>
      <p:pic>
        <p:nvPicPr>
          <p:cNvPr id="11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2214546" cy="2269666"/>
          </a:xfrm>
          <a:prstGeom prst="rect">
            <a:avLst/>
          </a:prstGeom>
          <a:noFill/>
        </p:spPr>
      </p:pic>
      <p:pic>
        <p:nvPicPr>
          <p:cNvPr id="12" name="Picture 2" descr="C:\Users\XXX\Downloads\6276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286256"/>
            <a:ext cx="2214546" cy="2269666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357290" y="2214554"/>
            <a:ext cx="6572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видео дневник о городе Топки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лайд 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357166"/>
            <a:ext cx="8358246" cy="626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s://kartinkin.net/uploads/posts/2022-03/1647298885_7-kartinkin-net-p-kartinki-oblaka-narisovannie-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5353">
            <a:off x="391343" y="-90644"/>
            <a:ext cx="8383148" cy="6169472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85852" y="785794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XXX\Downloads\1613665288_776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1" y="2928934"/>
            <a:ext cx="3814789" cy="2143140"/>
          </a:xfrm>
          <a:prstGeom prst="rect">
            <a:avLst/>
          </a:prstGeom>
          <a:noFill/>
        </p:spPr>
      </p:pic>
      <p:pic>
        <p:nvPicPr>
          <p:cNvPr id="2052" name="Picture 4" descr="C:\Users\XXX\Downloads\b8d51736a12aa90c1b266ba95a4520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000372"/>
            <a:ext cx="3071834" cy="277646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71538" y="1428736"/>
            <a:ext cx="67866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Любознательный, активный, интересующийся жизнью и историей родного города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гражданин,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имеющий базовые патриотические ценности.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120</Words>
  <PresentationFormat>Экран (4:3)</PresentationFormat>
  <Paragraphs>39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Пользователь Windows</cp:lastModifiedBy>
  <cp:revision>38</cp:revision>
  <dcterms:created xsi:type="dcterms:W3CDTF">2023-03-09T06:51:05Z</dcterms:created>
  <dcterms:modified xsi:type="dcterms:W3CDTF">2023-03-23T07:39:24Z</dcterms:modified>
</cp:coreProperties>
</file>