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66" r:id="rId5"/>
    <p:sldId id="274" r:id="rId6"/>
    <p:sldId id="272" r:id="rId7"/>
    <p:sldId id="270" r:id="rId8"/>
    <p:sldId id="277" r:id="rId9"/>
    <p:sldId id="276" r:id="rId10"/>
    <p:sldId id="275" r:id="rId11"/>
    <p:sldId id="263" r:id="rId12"/>
    <p:sldId id="278" r:id="rId13"/>
    <p:sldId id="279" r:id="rId14"/>
    <p:sldId id="280" r:id="rId15"/>
    <p:sldId id="269" r:id="rId16"/>
    <p:sldId id="281" r:id="rId17"/>
    <p:sldId id="282" r:id="rId18"/>
    <p:sldId id="283" r:id="rId19"/>
    <p:sldId id="284" r:id="rId20"/>
    <p:sldId id="264" r:id="rId21"/>
    <p:sldId id="26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8563" autoAdjust="0"/>
  </p:normalViewPr>
  <p:slideViewPr>
    <p:cSldViewPr>
      <p:cViewPr varScale="1">
        <p:scale>
          <a:sx n="91" d="100"/>
          <a:sy n="91" d="100"/>
        </p:scale>
        <p:origin x="-9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7F7684-4AD6-4138-96F2-74EA97FE12C1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2D547-B44A-46F9-AC49-0043E8D6747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Дом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D78CD723-E125-4E28-8221-DE99C6ABA883}" type="parTrans" cxnId="{9ACBB9A2-42CA-4E04-B3C3-18B6E1C8CAA6}">
      <dgm:prSet/>
      <dgm:spPr/>
      <dgm:t>
        <a:bodyPr/>
        <a:lstStyle/>
        <a:p>
          <a:endParaRPr lang="ru-RU"/>
        </a:p>
      </dgm:t>
    </dgm:pt>
    <dgm:pt modelId="{0C5D78F8-40B3-49BA-B938-806EFBBC3B80}" type="sibTrans" cxnId="{9ACBB9A2-42CA-4E04-B3C3-18B6E1C8CAA6}">
      <dgm:prSet/>
      <dgm:spPr/>
      <dgm:t>
        <a:bodyPr/>
        <a:lstStyle/>
        <a:p>
          <a:endParaRPr lang="ru-RU"/>
        </a:p>
      </dgm:t>
    </dgm:pt>
    <dgm:pt modelId="{33D1CF05-4A20-47B2-8241-E523B516204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Семья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1AA564CD-3D3C-44A4-A4F8-37C63E2F6FC3}" type="parTrans" cxnId="{112B1E65-B7F2-4051-A304-4DB6C74D512B}">
      <dgm:prSet/>
      <dgm:spPr/>
      <dgm:t>
        <a:bodyPr/>
        <a:lstStyle/>
        <a:p>
          <a:endParaRPr lang="ru-RU"/>
        </a:p>
      </dgm:t>
    </dgm:pt>
    <dgm:pt modelId="{56C5AC54-B0C8-42B8-9C99-89FAD2AEFB22}" type="sibTrans" cxnId="{112B1E65-B7F2-4051-A304-4DB6C74D512B}">
      <dgm:prSet/>
      <dgm:spPr/>
      <dgm:t>
        <a:bodyPr/>
        <a:lstStyle/>
        <a:p>
          <a:endParaRPr lang="ru-RU"/>
        </a:p>
      </dgm:t>
    </dgm:pt>
    <dgm:pt modelId="{B4FB296E-CA26-4B10-8002-FB5DAFCBECD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….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7CDB0E8A-57E1-459B-9034-C7C8CB5EB5E0}" type="parTrans" cxnId="{52F5C3A4-45D6-4AE1-91B4-D62611DD9444}">
      <dgm:prSet/>
      <dgm:spPr/>
      <dgm:t>
        <a:bodyPr/>
        <a:lstStyle/>
        <a:p>
          <a:endParaRPr lang="ru-RU"/>
        </a:p>
      </dgm:t>
    </dgm:pt>
    <dgm:pt modelId="{03D09F19-61C1-46AA-AB0D-7F742003820B}" type="sibTrans" cxnId="{52F5C3A4-45D6-4AE1-91B4-D62611DD9444}">
      <dgm:prSet/>
      <dgm:spPr/>
      <dgm:t>
        <a:bodyPr/>
        <a:lstStyle/>
        <a:p>
          <a:endParaRPr lang="ru-RU"/>
        </a:p>
      </dgm:t>
    </dgm:pt>
    <dgm:pt modelId="{BDC422B6-A9C4-4942-ABCA-E2A1F507F82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Праздники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675C11BB-523D-477D-AB60-AA98C0E7E2AA}" type="parTrans" cxnId="{8B3440C7-91AF-431C-B677-F541ED93458F}">
      <dgm:prSet/>
      <dgm:spPr/>
      <dgm:t>
        <a:bodyPr/>
        <a:lstStyle/>
        <a:p>
          <a:endParaRPr lang="ru-RU"/>
        </a:p>
      </dgm:t>
    </dgm:pt>
    <dgm:pt modelId="{D71ACEF1-6DD2-47D4-9D6F-EF61C4D1B605}" type="sibTrans" cxnId="{8B3440C7-91AF-431C-B677-F541ED93458F}">
      <dgm:prSet/>
      <dgm:spPr/>
      <dgm:t>
        <a:bodyPr/>
        <a:lstStyle/>
        <a:p>
          <a:endParaRPr lang="ru-RU"/>
        </a:p>
      </dgm:t>
    </dgm:pt>
    <dgm:pt modelId="{5DEFCF36-EEB2-483A-B939-C004E3F9747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Город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06E02885-A9B7-4C09-85C0-9F16713FA1AF}" type="parTrans" cxnId="{3455F90D-A923-4AD8-8A0C-E5DA550C50EB}">
      <dgm:prSet/>
      <dgm:spPr/>
      <dgm:t>
        <a:bodyPr/>
        <a:lstStyle/>
        <a:p>
          <a:endParaRPr lang="ru-RU"/>
        </a:p>
      </dgm:t>
    </dgm:pt>
    <dgm:pt modelId="{600ED81E-8F6B-4702-9D64-1866E42E1FD5}" type="sibTrans" cxnId="{3455F90D-A923-4AD8-8A0C-E5DA550C50EB}">
      <dgm:prSet/>
      <dgm:spPr/>
      <dgm:t>
        <a:bodyPr/>
        <a:lstStyle/>
        <a:p>
          <a:endParaRPr lang="ru-RU"/>
        </a:p>
      </dgm:t>
    </dgm:pt>
    <dgm:pt modelId="{97E76D3B-D647-4A60-B7BF-7FC3FDEDD6D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Природа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A3982617-BE30-408F-BF28-FDBEBB82A67F}" type="parTrans" cxnId="{CFF7F33E-3365-4C82-9C00-3E14C2E6F6DD}">
      <dgm:prSet/>
      <dgm:spPr/>
      <dgm:t>
        <a:bodyPr/>
        <a:lstStyle/>
        <a:p>
          <a:endParaRPr lang="ru-RU"/>
        </a:p>
      </dgm:t>
    </dgm:pt>
    <dgm:pt modelId="{EA440C76-AF99-4617-9BA2-BBDB5DD7A98B}" type="sibTrans" cxnId="{CFF7F33E-3365-4C82-9C00-3E14C2E6F6DD}">
      <dgm:prSet/>
      <dgm:spPr/>
      <dgm:t>
        <a:bodyPr/>
        <a:lstStyle/>
        <a:p>
          <a:endParaRPr lang="ru-RU"/>
        </a:p>
      </dgm:t>
    </dgm:pt>
    <dgm:pt modelId="{84B8162B-B664-4D12-B72D-0E42E50D2889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Символы государства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8073D3BD-5074-43E1-86DF-3D3BC14F38FA}" type="parTrans" cxnId="{4DEC9B1E-A4F9-4C78-B3CD-30A9EAB6778B}">
      <dgm:prSet/>
      <dgm:spPr/>
      <dgm:t>
        <a:bodyPr/>
        <a:lstStyle/>
        <a:p>
          <a:endParaRPr lang="ru-RU"/>
        </a:p>
      </dgm:t>
    </dgm:pt>
    <dgm:pt modelId="{0C9FA59C-E778-441C-8090-E4F391D4865E}" type="sibTrans" cxnId="{4DEC9B1E-A4F9-4C78-B3CD-30A9EAB6778B}">
      <dgm:prSet/>
      <dgm:spPr/>
      <dgm:t>
        <a:bodyPr/>
        <a:lstStyle/>
        <a:p>
          <a:endParaRPr lang="ru-RU"/>
        </a:p>
      </dgm:t>
    </dgm:pt>
    <dgm:pt modelId="{A03307CE-29B7-445C-A015-86F9F6ABC70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mbria" pitchFamily="18" charset="0"/>
            </a:rPr>
            <a:t>Традиции</a:t>
          </a:r>
          <a:endParaRPr lang="ru-RU" sz="1400" b="1" dirty="0">
            <a:solidFill>
              <a:schemeClr val="tx1"/>
            </a:solidFill>
            <a:latin typeface="Cambria" pitchFamily="18" charset="0"/>
          </a:endParaRPr>
        </a:p>
      </dgm:t>
    </dgm:pt>
    <dgm:pt modelId="{CA03ECEF-B6F3-4D55-A7CE-DA4D905F6A4D}" type="parTrans" cxnId="{B1C62463-DAA6-4945-B7CE-C65C01FE6AAF}">
      <dgm:prSet/>
      <dgm:spPr/>
      <dgm:t>
        <a:bodyPr/>
        <a:lstStyle/>
        <a:p>
          <a:endParaRPr lang="ru-RU"/>
        </a:p>
      </dgm:t>
    </dgm:pt>
    <dgm:pt modelId="{24DF11DE-1A4A-46BA-92FC-65C959EC2ABB}" type="sibTrans" cxnId="{B1C62463-DAA6-4945-B7CE-C65C01FE6AAF}">
      <dgm:prSet/>
      <dgm:spPr/>
      <dgm:t>
        <a:bodyPr/>
        <a:lstStyle/>
        <a:p>
          <a:endParaRPr lang="ru-RU"/>
        </a:p>
      </dgm:t>
    </dgm:pt>
    <dgm:pt modelId="{13AF69AD-C3CF-4CB3-86DB-80E9B8F1DB24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6EE8766-56FB-46B4-A0CE-5FDE41103A1B}" type="sibTrans" cxnId="{EFE32038-55DA-4E39-8CA8-3E52CD3CD99A}">
      <dgm:prSet/>
      <dgm:spPr/>
      <dgm:t>
        <a:bodyPr/>
        <a:lstStyle/>
        <a:p>
          <a:endParaRPr lang="ru-RU"/>
        </a:p>
      </dgm:t>
    </dgm:pt>
    <dgm:pt modelId="{D69B1819-9E26-4351-B141-31A4A2B28013}" type="parTrans" cxnId="{EFE32038-55DA-4E39-8CA8-3E52CD3CD99A}">
      <dgm:prSet/>
      <dgm:spPr/>
      <dgm:t>
        <a:bodyPr/>
        <a:lstStyle/>
        <a:p>
          <a:endParaRPr lang="ru-RU"/>
        </a:p>
      </dgm:t>
    </dgm:pt>
    <dgm:pt modelId="{1025D6B4-C471-4DCB-BF8A-FF960FF11D66}" type="pres">
      <dgm:prSet presAssocID="{BA7F7684-4AD6-4138-96F2-74EA97FE12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D3D90-BDAC-46A9-B569-275ED330ED7B}" type="pres">
      <dgm:prSet presAssocID="{13AF69AD-C3CF-4CB3-86DB-80E9B8F1DB24}" presName="centerShape" presStyleLbl="node0" presStyleIdx="0" presStyleCnt="1" custScaleX="116422" custScaleY="179557"/>
      <dgm:spPr/>
      <dgm:t>
        <a:bodyPr/>
        <a:lstStyle/>
        <a:p>
          <a:endParaRPr lang="ru-RU"/>
        </a:p>
      </dgm:t>
    </dgm:pt>
    <dgm:pt modelId="{26E7B9E1-A389-491F-B09B-2F24525B4E17}" type="pres">
      <dgm:prSet presAssocID="{CAB2D547-B44A-46F9-AC49-0043E8D6747E}" presName="node" presStyleLbl="node1" presStyleIdx="0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0E926-2B9A-4896-B5A4-E036891CB2F8}" type="pres">
      <dgm:prSet presAssocID="{CAB2D547-B44A-46F9-AC49-0043E8D6747E}" presName="dummy" presStyleCnt="0"/>
      <dgm:spPr/>
    </dgm:pt>
    <dgm:pt modelId="{B121C21F-C261-489B-A12F-B15AA73AEE19}" type="pres">
      <dgm:prSet presAssocID="{0C5D78F8-40B3-49BA-B938-806EFBBC3B80}" presName="sibTrans" presStyleLbl="sibTrans2D1" presStyleIdx="0" presStyleCnt="8"/>
      <dgm:spPr/>
      <dgm:t>
        <a:bodyPr/>
        <a:lstStyle/>
        <a:p>
          <a:endParaRPr lang="ru-RU"/>
        </a:p>
      </dgm:t>
    </dgm:pt>
    <dgm:pt modelId="{5B2893E9-0452-4000-AE63-F95A64F5D407}" type="pres">
      <dgm:prSet presAssocID="{33D1CF05-4A20-47B2-8241-E523B5162041}" presName="node" presStyleLbl="node1" presStyleIdx="1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FBF44-38CC-483A-953A-ABACB54F2810}" type="pres">
      <dgm:prSet presAssocID="{33D1CF05-4A20-47B2-8241-E523B5162041}" presName="dummy" presStyleCnt="0"/>
      <dgm:spPr/>
    </dgm:pt>
    <dgm:pt modelId="{88B5D236-9011-4D9E-91BA-EFAC38C9DECF}" type="pres">
      <dgm:prSet presAssocID="{56C5AC54-B0C8-42B8-9C99-89FAD2AEFB22}" presName="sibTrans" presStyleLbl="sibTrans2D1" presStyleIdx="1" presStyleCnt="8"/>
      <dgm:spPr/>
      <dgm:t>
        <a:bodyPr/>
        <a:lstStyle/>
        <a:p>
          <a:endParaRPr lang="ru-RU"/>
        </a:p>
      </dgm:t>
    </dgm:pt>
    <dgm:pt modelId="{A0641F44-C28C-4890-A72C-678B392119FB}" type="pres">
      <dgm:prSet presAssocID="{B4FB296E-CA26-4B10-8002-FB5DAFCBECD4}" presName="node" presStyleLbl="node1" presStyleIdx="2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7EBB08-E473-466E-A981-D59810345D08}" type="pres">
      <dgm:prSet presAssocID="{B4FB296E-CA26-4B10-8002-FB5DAFCBECD4}" presName="dummy" presStyleCnt="0"/>
      <dgm:spPr/>
    </dgm:pt>
    <dgm:pt modelId="{7772095A-1091-47F0-9557-7B21CBA49E77}" type="pres">
      <dgm:prSet presAssocID="{03D09F19-61C1-46AA-AB0D-7F742003820B}" presName="sibTrans" presStyleLbl="sibTrans2D1" presStyleIdx="2" presStyleCnt="8"/>
      <dgm:spPr/>
      <dgm:t>
        <a:bodyPr/>
        <a:lstStyle/>
        <a:p>
          <a:endParaRPr lang="ru-RU"/>
        </a:p>
      </dgm:t>
    </dgm:pt>
    <dgm:pt modelId="{61127AB8-F647-49C6-ACAA-B244AC87138D}" type="pres">
      <dgm:prSet presAssocID="{5DEFCF36-EEB2-483A-B939-C004E3F9747D}" presName="node" presStyleLbl="node1" presStyleIdx="3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4D7BD-9BAB-4773-B583-85608B0EC10E}" type="pres">
      <dgm:prSet presAssocID="{5DEFCF36-EEB2-483A-B939-C004E3F9747D}" presName="dummy" presStyleCnt="0"/>
      <dgm:spPr/>
    </dgm:pt>
    <dgm:pt modelId="{0655A43C-526B-41E4-9CE0-4ED0E83A8A6A}" type="pres">
      <dgm:prSet presAssocID="{600ED81E-8F6B-4702-9D64-1866E42E1FD5}" presName="sibTrans" presStyleLbl="sibTrans2D1" presStyleIdx="3" presStyleCnt="8"/>
      <dgm:spPr/>
      <dgm:t>
        <a:bodyPr/>
        <a:lstStyle/>
        <a:p>
          <a:endParaRPr lang="ru-RU"/>
        </a:p>
      </dgm:t>
    </dgm:pt>
    <dgm:pt modelId="{3BA60748-0AE9-4A5A-8108-A552F4EA137A}" type="pres">
      <dgm:prSet presAssocID="{97E76D3B-D647-4A60-B7BF-7FC3FDEDD6DA}" presName="node" presStyleLbl="node1" presStyleIdx="4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EDEEF5-9A9C-4ACF-8516-45308B689C36}" type="pres">
      <dgm:prSet presAssocID="{97E76D3B-D647-4A60-B7BF-7FC3FDEDD6DA}" presName="dummy" presStyleCnt="0"/>
      <dgm:spPr/>
    </dgm:pt>
    <dgm:pt modelId="{3725B2A4-A97F-4D80-AB86-82B27D427F46}" type="pres">
      <dgm:prSet presAssocID="{EA440C76-AF99-4617-9BA2-BBDB5DD7A98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8D6274A0-7E04-4ABE-9891-82514BD2798D}" type="pres">
      <dgm:prSet presAssocID="{84B8162B-B664-4D12-B72D-0E42E50D2889}" presName="node" presStyleLbl="node1" presStyleIdx="5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B27F1-637F-4D8B-A1E6-94F3951B2C19}" type="pres">
      <dgm:prSet presAssocID="{84B8162B-B664-4D12-B72D-0E42E50D2889}" presName="dummy" presStyleCnt="0"/>
      <dgm:spPr/>
    </dgm:pt>
    <dgm:pt modelId="{3CC2DBB0-EB5B-472E-BD1B-688CC2B39AFC}" type="pres">
      <dgm:prSet presAssocID="{0C9FA59C-E778-441C-8090-E4F391D4865E}" presName="sibTrans" presStyleLbl="sibTrans2D1" presStyleIdx="5" presStyleCnt="8"/>
      <dgm:spPr/>
      <dgm:t>
        <a:bodyPr/>
        <a:lstStyle/>
        <a:p>
          <a:endParaRPr lang="ru-RU"/>
        </a:p>
      </dgm:t>
    </dgm:pt>
    <dgm:pt modelId="{0408E7B1-B9AD-4CDD-B268-132707490D4C}" type="pres">
      <dgm:prSet presAssocID="{A03307CE-29B7-445C-A015-86F9F6ABC700}" presName="node" presStyleLbl="node1" presStyleIdx="6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52F4A-E3EB-49B9-B483-4B40CBCAA935}" type="pres">
      <dgm:prSet presAssocID="{A03307CE-29B7-445C-A015-86F9F6ABC700}" presName="dummy" presStyleCnt="0"/>
      <dgm:spPr/>
    </dgm:pt>
    <dgm:pt modelId="{2F82FBBE-6C1A-4CDC-8398-4013E055F918}" type="pres">
      <dgm:prSet presAssocID="{24DF11DE-1A4A-46BA-92FC-65C959EC2ABB}" presName="sibTrans" presStyleLbl="sibTrans2D1" presStyleIdx="6" presStyleCnt="8"/>
      <dgm:spPr/>
      <dgm:t>
        <a:bodyPr/>
        <a:lstStyle/>
        <a:p>
          <a:endParaRPr lang="ru-RU"/>
        </a:p>
      </dgm:t>
    </dgm:pt>
    <dgm:pt modelId="{394F06BB-2B27-407F-8F5C-C3A033D5B58E}" type="pres">
      <dgm:prSet presAssocID="{BDC422B6-A9C4-4942-ABCA-E2A1F507F82D}" presName="node" presStyleLbl="node1" presStyleIdx="7" presStyleCnt="8" custScaleX="161051" custScaleY="161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87653-8454-4C03-AB34-BB83F5D7A5DC}" type="pres">
      <dgm:prSet presAssocID="{BDC422B6-A9C4-4942-ABCA-E2A1F507F82D}" presName="dummy" presStyleCnt="0"/>
      <dgm:spPr/>
    </dgm:pt>
    <dgm:pt modelId="{FF15DFD9-2404-4BDA-9A13-D9CC5A66EB35}" type="pres">
      <dgm:prSet presAssocID="{D71ACEF1-6DD2-47D4-9D6F-EF61C4D1B605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3837020F-BFFF-4450-B3F0-20AF0A92E226}" type="presOf" srcId="{BDC422B6-A9C4-4942-ABCA-E2A1F507F82D}" destId="{394F06BB-2B27-407F-8F5C-C3A033D5B58E}" srcOrd="0" destOrd="0" presId="urn:microsoft.com/office/officeart/2005/8/layout/radial6"/>
    <dgm:cxn modelId="{AB7DC2C8-CEB7-4213-988A-1BD8EA7ABF22}" type="presOf" srcId="{33D1CF05-4A20-47B2-8241-E523B5162041}" destId="{5B2893E9-0452-4000-AE63-F95A64F5D407}" srcOrd="0" destOrd="0" presId="urn:microsoft.com/office/officeart/2005/8/layout/radial6"/>
    <dgm:cxn modelId="{8B3440C7-91AF-431C-B677-F541ED93458F}" srcId="{13AF69AD-C3CF-4CB3-86DB-80E9B8F1DB24}" destId="{BDC422B6-A9C4-4942-ABCA-E2A1F507F82D}" srcOrd="7" destOrd="0" parTransId="{675C11BB-523D-477D-AB60-AA98C0E7E2AA}" sibTransId="{D71ACEF1-6DD2-47D4-9D6F-EF61C4D1B605}"/>
    <dgm:cxn modelId="{9ACBB9A2-42CA-4E04-B3C3-18B6E1C8CAA6}" srcId="{13AF69AD-C3CF-4CB3-86DB-80E9B8F1DB24}" destId="{CAB2D547-B44A-46F9-AC49-0043E8D6747E}" srcOrd="0" destOrd="0" parTransId="{D78CD723-E125-4E28-8221-DE99C6ABA883}" sibTransId="{0C5D78F8-40B3-49BA-B938-806EFBBC3B80}"/>
    <dgm:cxn modelId="{428186B2-E938-49E1-ACD7-75399F96FCDE}" type="presOf" srcId="{CAB2D547-B44A-46F9-AC49-0043E8D6747E}" destId="{26E7B9E1-A389-491F-B09B-2F24525B4E17}" srcOrd="0" destOrd="0" presId="urn:microsoft.com/office/officeart/2005/8/layout/radial6"/>
    <dgm:cxn modelId="{F2F4E090-0CC1-409A-BBEE-3BD5CC3D5CB5}" type="presOf" srcId="{03D09F19-61C1-46AA-AB0D-7F742003820B}" destId="{7772095A-1091-47F0-9557-7B21CBA49E77}" srcOrd="0" destOrd="0" presId="urn:microsoft.com/office/officeart/2005/8/layout/radial6"/>
    <dgm:cxn modelId="{F407CC32-6095-40AA-AC88-9D168E2FEF1F}" type="presOf" srcId="{97E76D3B-D647-4A60-B7BF-7FC3FDEDD6DA}" destId="{3BA60748-0AE9-4A5A-8108-A552F4EA137A}" srcOrd="0" destOrd="0" presId="urn:microsoft.com/office/officeart/2005/8/layout/radial6"/>
    <dgm:cxn modelId="{40943995-B52A-4E49-8978-2D72EDD50A21}" type="presOf" srcId="{0C5D78F8-40B3-49BA-B938-806EFBBC3B80}" destId="{B121C21F-C261-489B-A12F-B15AA73AEE19}" srcOrd="0" destOrd="0" presId="urn:microsoft.com/office/officeart/2005/8/layout/radial6"/>
    <dgm:cxn modelId="{4DD95CF6-2CF5-4192-9ADA-D4929ED94DC5}" type="presOf" srcId="{0C9FA59C-E778-441C-8090-E4F391D4865E}" destId="{3CC2DBB0-EB5B-472E-BD1B-688CC2B39AFC}" srcOrd="0" destOrd="0" presId="urn:microsoft.com/office/officeart/2005/8/layout/radial6"/>
    <dgm:cxn modelId="{B1C62463-DAA6-4945-B7CE-C65C01FE6AAF}" srcId="{13AF69AD-C3CF-4CB3-86DB-80E9B8F1DB24}" destId="{A03307CE-29B7-445C-A015-86F9F6ABC700}" srcOrd="6" destOrd="0" parTransId="{CA03ECEF-B6F3-4D55-A7CE-DA4D905F6A4D}" sibTransId="{24DF11DE-1A4A-46BA-92FC-65C959EC2ABB}"/>
    <dgm:cxn modelId="{402818B9-08C4-48CE-9800-8D6D577E4D4D}" type="presOf" srcId="{B4FB296E-CA26-4B10-8002-FB5DAFCBECD4}" destId="{A0641F44-C28C-4890-A72C-678B392119FB}" srcOrd="0" destOrd="0" presId="urn:microsoft.com/office/officeart/2005/8/layout/radial6"/>
    <dgm:cxn modelId="{474CFEEA-EFEF-4D99-A1A8-5F1A1AB7E6E8}" type="presOf" srcId="{13AF69AD-C3CF-4CB3-86DB-80E9B8F1DB24}" destId="{482D3D90-BDAC-46A9-B569-275ED330ED7B}" srcOrd="0" destOrd="0" presId="urn:microsoft.com/office/officeart/2005/8/layout/radial6"/>
    <dgm:cxn modelId="{112B1E65-B7F2-4051-A304-4DB6C74D512B}" srcId="{13AF69AD-C3CF-4CB3-86DB-80E9B8F1DB24}" destId="{33D1CF05-4A20-47B2-8241-E523B5162041}" srcOrd="1" destOrd="0" parTransId="{1AA564CD-3D3C-44A4-A4F8-37C63E2F6FC3}" sibTransId="{56C5AC54-B0C8-42B8-9C99-89FAD2AEFB22}"/>
    <dgm:cxn modelId="{EB39DB8E-F6A5-465D-ABF3-E7AC3531AE4E}" type="presOf" srcId="{A03307CE-29B7-445C-A015-86F9F6ABC700}" destId="{0408E7B1-B9AD-4CDD-B268-132707490D4C}" srcOrd="0" destOrd="0" presId="urn:microsoft.com/office/officeart/2005/8/layout/radial6"/>
    <dgm:cxn modelId="{FAEC1668-B92E-4479-92A8-A2C29C1FA977}" type="presOf" srcId="{24DF11DE-1A4A-46BA-92FC-65C959EC2ABB}" destId="{2F82FBBE-6C1A-4CDC-8398-4013E055F918}" srcOrd="0" destOrd="0" presId="urn:microsoft.com/office/officeart/2005/8/layout/radial6"/>
    <dgm:cxn modelId="{52F5C3A4-45D6-4AE1-91B4-D62611DD9444}" srcId="{13AF69AD-C3CF-4CB3-86DB-80E9B8F1DB24}" destId="{B4FB296E-CA26-4B10-8002-FB5DAFCBECD4}" srcOrd="2" destOrd="0" parTransId="{7CDB0E8A-57E1-459B-9034-C7C8CB5EB5E0}" sibTransId="{03D09F19-61C1-46AA-AB0D-7F742003820B}"/>
    <dgm:cxn modelId="{67780BBB-F28C-438A-A5E0-F6B5EFD3ACAE}" type="presOf" srcId="{5DEFCF36-EEB2-483A-B939-C004E3F9747D}" destId="{61127AB8-F647-49C6-ACAA-B244AC87138D}" srcOrd="0" destOrd="0" presId="urn:microsoft.com/office/officeart/2005/8/layout/radial6"/>
    <dgm:cxn modelId="{EFE32038-55DA-4E39-8CA8-3E52CD3CD99A}" srcId="{BA7F7684-4AD6-4138-96F2-74EA97FE12C1}" destId="{13AF69AD-C3CF-4CB3-86DB-80E9B8F1DB24}" srcOrd="0" destOrd="0" parTransId="{D69B1819-9E26-4351-B141-31A4A2B28013}" sibTransId="{D6EE8766-56FB-46B4-A0CE-5FDE41103A1B}"/>
    <dgm:cxn modelId="{6AE7B883-F5D9-409D-857D-CDAE819E3C39}" type="presOf" srcId="{84B8162B-B664-4D12-B72D-0E42E50D2889}" destId="{8D6274A0-7E04-4ABE-9891-82514BD2798D}" srcOrd="0" destOrd="0" presId="urn:microsoft.com/office/officeart/2005/8/layout/radial6"/>
    <dgm:cxn modelId="{0E7B39F2-FD9A-4452-88BC-F4E5C0D29691}" type="presOf" srcId="{EA440C76-AF99-4617-9BA2-BBDB5DD7A98B}" destId="{3725B2A4-A97F-4D80-AB86-82B27D427F46}" srcOrd="0" destOrd="0" presId="urn:microsoft.com/office/officeart/2005/8/layout/radial6"/>
    <dgm:cxn modelId="{1691DEFC-5E54-4BA1-80AC-CACA39A00BA2}" type="presOf" srcId="{BA7F7684-4AD6-4138-96F2-74EA97FE12C1}" destId="{1025D6B4-C471-4DCB-BF8A-FF960FF11D66}" srcOrd="0" destOrd="0" presId="urn:microsoft.com/office/officeart/2005/8/layout/radial6"/>
    <dgm:cxn modelId="{4DEC9B1E-A4F9-4C78-B3CD-30A9EAB6778B}" srcId="{13AF69AD-C3CF-4CB3-86DB-80E9B8F1DB24}" destId="{84B8162B-B664-4D12-B72D-0E42E50D2889}" srcOrd="5" destOrd="0" parTransId="{8073D3BD-5074-43E1-86DF-3D3BC14F38FA}" sibTransId="{0C9FA59C-E778-441C-8090-E4F391D4865E}"/>
    <dgm:cxn modelId="{3455F90D-A923-4AD8-8A0C-E5DA550C50EB}" srcId="{13AF69AD-C3CF-4CB3-86DB-80E9B8F1DB24}" destId="{5DEFCF36-EEB2-483A-B939-C004E3F9747D}" srcOrd="3" destOrd="0" parTransId="{06E02885-A9B7-4C09-85C0-9F16713FA1AF}" sibTransId="{600ED81E-8F6B-4702-9D64-1866E42E1FD5}"/>
    <dgm:cxn modelId="{D05E5FA9-9461-4FE2-8BD2-23CB8DFFE7CD}" type="presOf" srcId="{56C5AC54-B0C8-42B8-9C99-89FAD2AEFB22}" destId="{88B5D236-9011-4D9E-91BA-EFAC38C9DECF}" srcOrd="0" destOrd="0" presId="urn:microsoft.com/office/officeart/2005/8/layout/radial6"/>
    <dgm:cxn modelId="{CFF7F33E-3365-4C82-9C00-3E14C2E6F6DD}" srcId="{13AF69AD-C3CF-4CB3-86DB-80E9B8F1DB24}" destId="{97E76D3B-D647-4A60-B7BF-7FC3FDEDD6DA}" srcOrd="4" destOrd="0" parTransId="{A3982617-BE30-408F-BF28-FDBEBB82A67F}" sibTransId="{EA440C76-AF99-4617-9BA2-BBDB5DD7A98B}"/>
    <dgm:cxn modelId="{5D5F9841-BD2C-479C-B8BB-FB3C1603E218}" type="presOf" srcId="{600ED81E-8F6B-4702-9D64-1866E42E1FD5}" destId="{0655A43C-526B-41E4-9CE0-4ED0E83A8A6A}" srcOrd="0" destOrd="0" presId="urn:microsoft.com/office/officeart/2005/8/layout/radial6"/>
    <dgm:cxn modelId="{90644EF4-C2B2-4B56-88A7-BF0633E3395B}" type="presOf" srcId="{D71ACEF1-6DD2-47D4-9D6F-EF61C4D1B605}" destId="{FF15DFD9-2404-4BDA-9A13-D9CC5A66EB35}" srcOrd="0" destOrd="0" presId="urn:microsoft.com/office/officeart/2005/8/layout/radial6"/>
    <dgm:cxn modelId="{21A4A076-C2AE-4CFB-962F-A65E93F022EA}" type="presParOf" srcId="{1025D6B4-C471-4DCB-BF8A-FF960FF11D66}" destId="{482D3D90-BDAC-46A9-B569-275ED330ED7B}" srcOrd="0" destOrd="0" presId="urn:microsoft.com/office/officeart/2005/8/layout/radial6"/>
    <dgm:cxn modelId="{406F8C3E-267D-4FA6-A1E7-D720B7BE52B9}" type="presParOf" srcId="{1025D6B4-C471-4DCB-BF8A-FF960FF11D66}" destId="{26E7B9E1-A389-491F-B09B-2F24525B4E17}" srcOrd="1" destOrd="0" presId="urn:microsoft.com/office/officeart/2005/8/layout/radial6"/>
    <dgm:cxn modelId="{18ED29D5-55B4-4929-BA33-2E4D10957C57}" type="presParOf" srcId="{1025D6B4-C471-4DCB-BF8A-FF960FF11D66}" destId="{1DB0E926-2B9A-4896-B5A4-E036891CB2F8}" srcOrd="2" destOrd="0" presId="urn:microsoft.com/office/officeart/2005/8/layout/radial6"/>
    <dgm:cxn modelId="{788645DD-4B04-4163-98E8-454F121A6D96}" type="presParOf" srcId="{1025D6B4-C471-4DCB-BF8A-FF960FF11D66}" destId="{B121C21F-C261-489B-A12F-B15AA73AEE19}" srcOrd="3" destOrd="0" presId="urn:microsoft.com/office/officeart/2005/8/layout/radial6"/>
    <dgm:cxn modelId="{94818FC0-EAA7-4B85-85D0-6299DFEDBB74}" type="presParOf" srcId="{1025D6B4-C471-4DCB-BF8A-FF960FF11D66}" destId="{5B2893E9-0452-4000-AE63-F95A64F5D407}" srcOrd="4" destOrd="0" presId="urn:microsoft.com/office/officeart/2005/8/layout/radial6"/>
    <dgm:cxn modelId="{39871986-46A9-4B2A-82C5-33F0299C28F9}" type="presParOf" srcId="{1025D6B4-C471-4DCB-BF8A-FF960FF11D66}" destId="{46FFBF44-38CC-483A-953A-ABACB54F2810}" srcOrd="5" destOrd="0" presId="urn:microsoft.com/office/officeart/2005/8/layout/radial6"/>
    <dgm:cxn modelId="{A26D041F-3361-4E6F-89BB-28ED8F2480CE}" type="presParOf" srcId="{1025D6B4-C471-4DCB-BF8A-FF960FF11D66}" destId="{88B5D236-9011-4D9E-91BA-EFAC38C9DECF}" srcOrd="6" destOrd="0" presId="urn:microsoft.com/office/officeart/2005/8/layout/radial6"/>
    <dgm:cxn modelId="{F69AD5BB-1CD6-4897-A4D8-2523B40B3A26}" type="presParOf" srcId="{1025D6B4-C471-4DCB-BF8A-FF960FF11D66}" destId="{A0641F44-C28C-4890-A72C-678B392119FB}" srcOrd="7" destOrd="0" presId="urn:microsoft.com/office/officeart/2005/8/layout/radial6"/>
    <dgm:cxn modelId="{D4EBFF35-DBEB-4858-ABB4-57EA21A7D754}" type="presParOf" srcId="{1025D6B4-C471-4DCB-BF8A-FF960FF11D66}" destId="{F57EBB08-E473-466E-A981-D59810345D08}" srcOrd="8" destOrd="0" presId="urn:microsoft.com/office/officeart/2005/8/layout/radial6"/>
    <dgm:cxn modelId="{75C4AFFA-2107-4D47-B310-28FA4DF5061F}" type="presParOf" srcId="{1025D6B4-C471-4DCB-BF8A-FF960FF11D66}" destId="{7772095A-1091-47F0-9557-7B21CBA49E77}" srcOrd="9" destOrd="0" presId="urn:microsoft.com/office/officeart/2005/8/layout/radial6"/>
    <dgm:cxn modelId="{03EFDF11-893E-4A08-9532-4727F0EC0D20}" type="presParOf" srcId="{1025D6B4-C471-4DCB-BF8A-FF960FF11D66}" destId="{61127AB8-F647-49C6-ACAA-B244AC87138D}" srcOrd="10" destOrd="0" presId="urn:microsoft.com/office/officeart/2005/8/layout/radial6"/>
    <dgm:cxn modelId="{291F6B24-ED7A-4C8E-BCA6-DC9FEDBBB07A}" type="presParOf" srcId="{1025D6B4-C471-4DCB-BF8A-FF960FF11D66}" destId="{EAF4D7BD-9BAB-4773-B583-85608B0EC10E}" srcOrd="11" destOrd="0" presId="urn:microsoft.com/office/officeart/2005/8/layout/radial6"/>
    <dgm:cxn modelId="{9564B92A-BF90-4632-ADFD-45D7ADDDF6E2}" type="presParOf" srcId="{1025D6B4-C471-4DCB-BF8A-FF960FF11D66}" destId="{0655A43C-526B-41E4-9CE0-4ED0E83A8A6A}" srcOrd="12" destOrd="0" presId="urn:microsoft.com/office/officeart/2005/8/layout/radial6"/>
    <dgm:cxn modelId="{F2E0B900-476F-45F4-9E42-87BEA9638DBF}" type="presParOf" srcId="{1025D6B4-C471-4DCB-BF8A-FF960FF11D66}" destId="{3BA60748-0AE9-4A5A-8108-A552F4EA137A}" srcOrd="13" destOrd="0" presId="urn:microsoft.com/office/officeart/2005/8/layout/radial6"/>
    <dgm:cxn modelId="{CBD2DC4E-FD25-4326-8B78-96EEF3F88221}" type="presParOf" srcId="{1025D6B4-C471-4DCB-BF8A-FF960FF11D66}" destId="{F2EDEEF5-9A9C-4ACF-8516-45308B689C36}" srcOrd="14" destOrd="0" presId="urn:microsoft.com/office/officeart/2005/8/layout/radial6"/>
    <dgm:cxn modelId="{D9C056E7-A9C6-43CA-B63E-56DFA79C356C}" type="presParOf" srcId="{1025D6B4-C471-4DCB-BF8A-FF960FF11D66}" destId="{3725B2A4-A97F-4D80-AB86-82B27D427F46}" srcOrd="15" destOrd="0" presId="urn:microsoft.com/office/officeart/2005/8/layout/radial6"/>
    <dgm:cxn modelId="{04200210-008B-414E-8A64-5D21D657E2D3}" type="presParOf" srcId="{1025D6B4-C471-4DCB-BF8A-FF960FF11D66}" destId="{8D6274A0-7E04-4ABE-9891-82514BD2798D}" srcOrd="16" destOrd="0" presId="urn:microsoft.com/office/officeart/2005/8/layout/radial6"/>
    <dgm:cxn modelId="{32C33BD9-D92E-49BB-9154-530896279DCA}" type="presParOf" srcId="{1025D6B4-C471-4DCB-BF8A-FF960FF11D66}" destId="{E47B27F1-637F-4D8B-A1E6-94F3951B2C19}" srcOrd="17" destOrd="0" presId="urn:microsoft.com/office/officeart/2005/8/layout/radial6"/>
    <dgm:cxn modelId="{4A3A16C6-A037-4F63-8C16-1574FAAD748A}" type="presParOf" srcId="{1025D6B4-C471-4DCB-BF8A-FF960FF11D66}" destId="{3CC2DBB0-EB5B-472E-BD1B-688CC2B39AFC}" srcOrd="18" destOrd="0" presId="urn:microsoft.com/office/officeart/2005/8/layout/radial6"/>
    <dgm:cxn modelId="{2867591C-3147-4899-B7C5-3D8204346DEF}" type="presParOf" srcId="{1025D6B4-C471-4DCB-BF8A-FF960FF11D66}" destId="{0408E7B1-B9AD-4CDD-B268-132707490D4C}" srcOrd="19" destOrd="0" presId="urn:microsoft.com/office/officeart/2005/8/layout/radial6"/>
    <dgm:cxn modelId="{72E46CC3-B22D-4891-B3D4-7BF760391C5F}" type="presParOf" srcId="{1025D6B4-C471-4DCB-BF8A-FF960FF11D66}" destId="{6B152F4A-E3EB-49B9-B483-4B40CBCAA935}" srcOrd="20" destOrd="0" presId="urn:microsoft.com/office/officeart/2005/8/layout/radial6"/>
    <dgm:cxn modelId="{6E2DA43E-B929-4121-A53B-E416617B0884}" type="presParOf" srcId="{1025D6B4-C471-4DCB-BF8A-FF960FF11D66}" destId="{2F82FBBE-6C1A-4CDC-8398-4013E055F918}" srcOrd="21" destOrd="0" presId="urn:microsoft.com/office/officeart/2005/8/layout/radial6"/>
    <dgm:cxn modelId="{E690098E-A18A-4B44-8D3F-FCDCBE851E7A}" type="presParOf" srcId="{1025D6B4-C471-4DCB-BF8A-FF960FF11D66}" destId="{394F06BB-2B27-407F-8F5C-C3A033D5B58E}" srcOrd="22" destOrd="0" presId="urn:microsoft.com/office/officeart/2005/8/layout/radial6"/>
    <dgm:cxn modelId="{5E8B4360-6648-40C1-B491-4389DAAD2EFC}" type="presParOf" srcId="{1025D6B4-C471-4DCB-BF8A-FF960FF11D66}" destId="{CD787653-8454-4C03-AB34-BB83F5D7A5DC}" srcOrd="23" destOrd="0" presId="urn:microsoft.com/office/officeart/2005/8/layout/radial6"/>
    <dgm:cxn modelId="{31B14619-B9CF-447B-8945-DBD242001911}" type="presParOf" srcId="{1025D6B4-C471-4DCB-BF8A-FF960FF11D66}" destId="{FF15DFD9-2404-4BDA-9A13-D9CC5A66EB35}" srcOrd="24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C8AE0-764A-4DE3-9711-EFB23A2A4B16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B4681-FB7A-451B-8732-5887DE984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5B4681-FB7A-451B-8732-5887DE9849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7843838" cy="192882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mbria" pitchFamily="18" charset="0"/>
              </a:rPr>
              <a:t>Игра-викторина 5+ 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«Знатоки Росси»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714884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Авторы: воспитатели 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Игнатенко Т.Ф.,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Шумаева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 И.В.,</a:t>
            </a:r>
          </a:p>
          <a:p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МБДОУ – </a:t>
            </a:r>
            <a:r>
              <a:rPr lang="ru-RU" dirty="0" err="1" smtClean="0">
                <a:solidFill>
                  <a:schemeClr val="tx1"/>
                </a:solidFill>
                <a:latin typeface="Cambria" pitchFamily="18" charset="0"/>
              </a:rPr>
              <a:t>д</a:t>
            </a:r>
            <a:r>
              <a:rPr lang="ru-RU" dirty="0" smtClean="0">
                <a:solidFill>
                  <a:schemeClr val="tx1"/>
                </a:solidFill>
                <a:latin typeface="Cambria" pitchFamily="18" charset="0"/>
              </a:rPr>
              <a:t>/с №7 «Солнышко»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0"/>
            <a:ext cx="3651540" cy="264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Содержание и правила игры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6072230" cy="4554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571612"/>
            <a:ext cx="4357718" cy="430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785794"/>
            <a:ext cx="54458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Подведение итогов</a:t>
            </a:r>
            <a:endParaRPr lang="ru-RU" sz="4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28596" y="857232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Зелёный уровень</a:t>
            </a:r>
            <a:endParaRPr lang="ru-RU" sz="44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1"/>
            <a:ext cx="81439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mbria" pitchFamily="18" charset="0"/>
              </a:rPr>
              <a:t>Игровые упражнения: </a:t>
            </a:r>
          </a:p>
          <a:p>
            <a:pPr algn="just"/>
            <a:r>
              <a:rPr lang="ru-RU" sz="3200" dirty="0" smtClean="0">
                <a:latin typeface="Cambria" pitchFamily="18" charset="0"/>
              </a:rPr>
              <a:t>«Посчитай», «Назови слова-признаки», «Закончи предложение», «Расскажи, что происходит», «Догадайся, о чём идёт речь», «Продолжи поговорку», «Добавь слово из сказки», «Продолжи слова, подходящие к…», «Один-много», «Измени слово», «Назови ласково», «Определи слово», «Расскажи о предметах».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928670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Cambria" pitchFamily="18" charset="0"/>
              </a:rPr>
              <a:t>Жёлтый уровень</a:t>
            </a:r>
            <a:endParaRPr lang="ru-RU" sz="4400" b="1" dirty="0">
              <a:solidFill>
                <a:srgbClr val="FFC00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714488"/>
            <a:ext cx="8286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mbria" pitchFamily="18" charset="0"/>
              </a:rPr>
              <a:t>Игровые упражнения:</a:t>
            </a:r>
          </a:p>
          <a:p>
            <a:pPr algn="just"/>
            <a:r>
              <a:rPr lang="ru-RU" sz="3200" dirty="0" smtClean="0">
                <a:latin typeface="Cambria" pitchFamily="18" charset="0"/>
              </a:rPr>
              <a:t>«Назови лишние слова в цепочке», «Военная профессия», «Расскажи о празднике», «Найди лишнее», «Подбери слова – действия», «Чем похожи?», «Отгадай по описанию», «Похожие слова»,  «Что видишь?», «Вспомни и перечисли», «Что происходит?», «Слова – родственники».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71472" y="1000108"/>
            <a:ext cx="79296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>Красный уровень</a:t>
            </a:r>
            <a:endParaRPr lang="ru-RU" sz="44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071678"/>
            <a:ext cx="80010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Cambria" pitchFamily="18" charset="0"/>
              </a:rPr>
              <a:t>Игровые упражнения: </a:t>
            </a:r>
            <a:r>
              <a:rPr lang="ru-RU" sz="3200" dirty="0" smtClean="0">
                <a:latin typeface="Cambria" pitchFamily="18" charset="0"/>
              </a:rPr>
              <a:t>«Кто, как голос подаёт?», «Назови праздник», «Нужные предметы», «Семья», «Перепутались слова», «Какого слова не хватает?», «Слово потерялось», «Продолжи сказку», «По порядку», «Сплети венок из предложений», «Раздели на группы». </a:t>
            </a: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6430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sz="4900" b="1" dirty="0" smtClean="0">
                <a:latin typeface="Cambria" pitchFamily="18" charset="0"/>
              </a:rPr>
              <a:t>Энциклопедия</a:t>
            </a:r>
            <a:br>
              <a:rPr lang="ru-RU" sz="4900" b="1" dirty="0" smtClean="0">
                <a:latin typeface="Cambria" pitchFamily="18" charset="0"/>
              </a:rPr>
            </a:br>
            <a:r>
              <a:rPr lang="ru-RU" sz="4900" b="1" dirty="0" smtClean="0">
                <a:latin typeface="Cambria" pitchFamily="18" charset="0"/>
              </a:rPr>
              <a:t>«Растения России»</a:t>
            </a:r>
            <a:endParaRPr lang="ru-RU" sz="4900" b="1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00240"/>
            <a:ext cx="5689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ambria" pitchFamily="18" charset="0"/>
              </a:rPr>
              <a:t>Энциклопедия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«Животные России»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568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mbria" pitchFamily="18" charset="0"/>
              </a:rPr>
              <a:t>Энциклопедия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«Праздники России»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6896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mbria" pitchFamily="18" charset="0"/>
              </a:rPr>
              <a:t>Энциклопедия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«Символы России»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928802"/>
            <a:ext cx="56896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Cambria" pitchFamily="18" charset="0"/>
              </a:rPr>
              <a:t>Энциклопедия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«Народная мудрость»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071678"/>
            <a:ext cx="568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378621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Актуальность</a:t>
            </a:r>
            <a:endParaRPr lang="ru-RU" b="1" dirty="0">
              <a:latin typeface="Cambr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47934" y="1142984"/>
          <a:ext cx="6596066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643050"/>
            <a:ext cx="6046790" cy="453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285852" y="785794"/>
            <a:ext cx="69294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Cambria" pitchFamily="18" charset="0"/>
              </a:rPr>
              <a:t>Подведение итогов</a:t>
            </a:r>
            <a:endParaRPr lang="ru-RU" sz="44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92867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Спасибо за внимание!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9219" name="AutoShape 3" descr="https://lookaside.fbsbx.com/lookaside/crawler/media/?media_id=103344295286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AutoShape 5" descr="https://lookaside.fbsbx.com/lookaside/crawler/media/?media_id=1033442952861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14554"/>
            <a:ext cx="6167275" cy="368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Викторина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744856"/>
            <a:ext cx="5357850" cy="385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8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357850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Цель игры:</a:t>
            </a:r>
            <a:r>
              <a:rPr lang="ru-RU" dirty="0" smtClean="0">
                <a:latin typeface="Cambria" pitchFamily="18" charset="0"/>
              </a:rPr>
              <a:t/>
            </a:r>
            <a:br>
              <a:rPr lang="ru-RU" dirty="0" smtClean="0">
                <a:latin typeface="Cambria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обогащение    бытового, </a:t>
            </a:r>
            <a:r>
              <a:rPr lang="ru-RU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природо-ведческого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,   обществоведческого словаря      у     детей       старшего дошкольного     возраста         для формирования лексических </a:t>
            </a:r>
            <a:r>
              <a:rPr lang="ru-RU" dirty="0" err="1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пред-ставлений</a:t>
            </a:r>
            <a:r>
              <a:rPr lang="ru-RU" dirty="0" smtClean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Arial" pitchFamily="34" charset="0"/>
              </a:rPr>
              <a:t> о России. </a:t>
            </a:r>
            <a:r>
              <a:rPr lang="ru-RU" sz="4000" dirty="0" smtClean="0">
                <a:latin typeface="Cambria" pitchFamily="18" charset="0"/>
                <a:cs typeface="Arial" pitchFamily="34" charset="0"/>
              </a:rPr>
              <a:t/>
            </a:r>
            <a:br>
              <a:rPr lang="ru-RU" sz="4000" dirty="0" smtClean="0">
                <a:latin typeface="Cambria" pitchFamily="18" charset="0"/>
                <a:cs typeface="Arial" pitchFamily="34" charset="0"/>
              </a:rPr>
            </a:br>
            <a:endParaRPr lang="ru-RU" dirty="0">
              <a:latin typeface="Cambria" pitchFamily="18" charset="0"/>
            </a:endParaRPr>
          </a:p>
        </p:txBody>
      </p:sp>
      <p:pic>
        <p:nvPicPr>
          <p:cNvPr id="2052" name="Picture 4" descr="https://catherineasquithgallery.com/uploads/posts/2021-03/1614587467_49-p-kartinki-skazki-na-belom-fone-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2280874" cy="1247068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2214554"/>
            <a:ext cx="96440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>Задачи игры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00034" y="1142984"/>
            <a:ext cx="828680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Образовательные: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Обогащать речь детей существительными, прилагательными и глаголами по лексическим  темам «Растения России», «Животные России», «Праздники России»,  «Символы России»  и «Народная мудрость».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Закреплять представления о слове, предложении, упражнять в составлении предложений. Побуждать детей интересоваться смыслом слова.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Формировать умение вести диалог между воспитателем и ребёнком, между детьми.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Учить пользоваться как краткой, так распространённой формой ответа, в зависимости от характера поставленного вопроса, дополнять высказывания товарищей.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Развивающие: </a:t>
            </a:r>
            <a:endParaRPr lang="ru-RU" sz="1600" dirty="0" smtClean="0">
              <a:latin typeface="Cambr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Совершенствовать умение использовать разные части речи в точном соответствии с их значением и целью высказывания.</a:t>
            </a:r>
            <a:endParaRPr lang="ru-RU" sz="1600" dirty="0" smtClean="0">
              <a:latin typeface="Cambr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Развивать внимание, память, умение соотносить родовые и видовые понятия.</a:t>
            </a:r>
            <a:endParaRPr lang="ru-RU" sz="1600" dirty="0" smtClean="0">
              <a:latin typeface="Cambria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16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Развивать интерес детей к энциклопедической литературе.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Cambria" pitchFamily="18" charset="0"/>
              </a:rPr>
              <a:t>Воспитательные:</a:t>
            </a:r>
            <a:endParaRPr lang="ru-RU" sz="1600" dirty="0" smtClean="0">
              <a:latin typeface="Cambria" pitchFamily="18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Воспитывать уважение к традициям русского народа.  Поощрять интерес детей к событиям, происходящим в стране.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Воспитывать культуру речевого общения.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>
                <a:latin typeface="Cambria" pitchFamily="18" charset="0"/>
              </a:rPr>
              <a:t>Воспитывать дружеские отношения в группе при выполнении совместных заданий.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Назначение игры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00079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Содержание и правила игры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5929354" cy="444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Cambria" pitchFamily="18" charset="0"/>
              </a:rPr>
              <a:t>Содержание и правила игры</a:t>
            </a:r>
            <a:br>
              <a:rPr lang="ru-RU" b="1" dirty="0" smtClean="0">
                <a:latin typeface="Cambria" pitchFamily="18" charset="0"/>
              </a:rPr>
            </a:br>
            <a:r>
              <a:rPr lang="ru-RU" b="1" dirty="0" smtClean="0">
                <a:latin typeface="Cambria" pitchFamily="18" charset="0"/>
              </a:rPr>
              <a:t/>
            </a:r>
            <a:br>
              <a:rPr lang="ru-RU" b="1" dirty="0" smtClean="0">
                <a:latin typeface="Cambria" pitchFamily="18" charset="0"/>
              </a:rPr>
            </a:br>
            <a:endParaRPr lang="ru-RU" b="1" dirty="0" smtClean="0">
              <a:latin typeface="Cambria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285992"/>
            <a:ext cx="56896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286148" cy="22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Cambria" pitchFamily="18" charset="0"/>
              </a:rPr>
              <a:t>Содержание и правила игры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215106" cy="466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407</Words>
  <PresentationFormat>Экран (4:3)</PresentationFormat>
  <Paragraphs>55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Игра-викторина 5+  «Знатоки Росси»</vt:lpstr>
      <vt:lpstr>Актуальность</vt:lpstr>
      <vt:lpstr>Викторина</vt:lpstr>
      <vt:lpstr> Цель игры: обогащение    бытового, природо-ведческого,   обществоведческого словаря      у     детей       старшего дошкольного     возраста         для формирования лексических пред-ставлений о России.  </vt:lpstr>
      <vt:lpstr> Задачи игры</vt:lpstr>
      <vt:lpstr>Назначение игры</vt:lpstr>
      <vt:lpstr>Содержание и правила игры</vt:lpstr>
      <vt:lpstr>Содержание и правила игры  </vt:lpstr>
      <vt:lpstr>Содержание и правила игры</vt:lpstr>
      <vt:lpstr>Содержание и правила игры</vt:lpstr>
      <vt:lpstr>Слайд 11</vt:lpstr>
      <vt:lpstr>Слайд 12</vt:lpstr>
      <vt:lpstr>Слайд 13</vt:lpstr>
      <vt:lpstr>Слайд 14</vt:lpstr>
      <vt:lpstr> Энциклопедия «Растения России»</vt:lpstr>
      <vt:lpstr>Энциклопедия «Животные России»</vt:lpstr>
      <vt:lpstr>Энциклопедия «Праздники России»</vt:lpstr>
      <vt:lpstr>Энциклопедия «Символы России»</vt:lpstr>
      <vt:lpstr>Энциклопедия «Народная мудрость»</vt:lpstr>
      <vt:lpstr>Слайд 20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Пользователь Windows</cp:lastModifiedBy>
  <cp:revision>34</cp:revision>
  <dcterms:created xsi:type="dcterms:W3CDTF">2023-02-20T06:18:06Z</dcterms:created>
  <dcterms:modified xsi:type="dcterms:W3CDTF">2023-02-21T02:08:04Z</dcterms:modified>
</cp:coreProperties>
</file>